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99" r:id="rId1"/>
  </p:sldMasterIdLst>
  <p:notesMasterIdLst>
    <p:notesMasterId r:id="rId31"/>
  </p:notesMasterIdLst>
  <p:sldIdLst>
    <p:sldId id="349" r:id="rId2"/>
    <p:sldId id="257" r:id="rId3"/>
    <p:sldId id="350" r:id="rId4"/>
    <p:sldId id="258" r:id="rId5"/>
    <p:sldId id="351" r:id="rId6"/>
    <p:sldId id="352" r:id="rId7"/>
    <p:sldId id="353" r:id="rId8"/>
    <p:sldId id="262" r:id="rId9"/>
    <p:sldId id="263" r:id="rId10"/>
    <p:sldId id="354" r:id="rId11"/>
    <p:sldId id="356" r:id="rId12"/>
    <p:sldId id="265" r:id="rId13"/>
    <p:sldId id="355" r:id="rId14"/>
    <p:sldId id="358" r:id="rId15"/>
    <p:sldId id="359" r:id="rId16"/>
    <p:sldId id="360" r:id="rId17"/>
    <p:sldId id="362" r:id="rId18"/>
    <p:sldId id="363" r:id="rId19"/>
    <p:sldId id="365" r:id="rId20"/>
    <p:sldId id="372" r:id="rId21"/>
    <p:sldId id="375" r:id="rId22"/>
    <p:sldId id="366" r:id="rId23"/>
    <p:sldId id="367" r:id="rId24"/>
    <p:sldId id="368" r:id="rId25"/>
    <p:sldId id="369" r:id="rId26"/>
    <p:sldId id="370" r:id="rId27"/>
    <p:sldId id="371" r:id="rId28"/>
    <p:sldId id="373" r:id="rId29"/>
    <p:sldId id="374" r:id="rId30"/>
  </p:sldIdLst>
  <p:sldSz cx="9144000" cy="5143500" type="screen16x9"/>
  <p:notesSz cx="6858000" cy="9144000"/>
  <p:embeddedFontLst>
    <p:embeddedFont>
      <p:font typeface="Ubuntu" panose="020B0604020202020204" charset="0"/>
      <p:regular r:id="rId32"/>
      <p:bold r:id="rId33"/>
      <p:italic r:id="rId34"/>
      <p:boldItalic r:id="rId35"/>
    </p:embeddedFont>
    <p:embeddedFont>
      <p:font typeface="Hammersmith One" panose="020B0604020202020204" charset="0"/>
      <p:regular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00"/>
    <a:srgbClr val="FF33CC"/>
    <a:srgbClr val="FF9900"/>
    <a:srgbClr val="0000FF"/>
    <a:srgbClr val="D26818"/>
    <a:srgbClr val="FF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E0ED2606-62A4-4440-AB6C-038C9B1E57EF}">
  <a:tblStyle styleId="{E0ED2606-62A4-4440-AB6C-038C9B1E57E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DAA1E5AE-44FD-4640-9E71-F349E9035E0A}" styleName="Table_1"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4E7E7"/>
          </a:solidFill>
        </a:fill>
      </a:tcStyle>
    </a:wholeTbl>
    <a:band1H>
      <a:tcTxStyle/>
      <a:tcStyle>
        <a:tcBdr/>
        <a:fill>
          <a:solidFill>
            <a:srgbClr val="E8CCCB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E8CCCB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/>
        <a:fill>
          <a:solidFill>
            <a:srgbClr val="FCBD24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/>
        <a:fill>
          <a:solidFill>
            <a:srgbClr val="FCBD24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top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FCBD24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bottom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rgbClr val="FCBD24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937B23B-D53D-4109-B5F2-152F926A566D}" styleName="Table_2"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7ECF3"/>
          </a:solidFill>
        </a:fill>
      </a:tcStyle>
    </a:wholeTbl>
    <a:band1H>
      <a:tcTxStyle/>
      <a:tcStyle>
        <a:tcBdr/>
        <a:fill>
          <a:solidFill>
            <a:srgbClr val="CBD7E6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BD7E6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/>
        <a:fill>
          <a:solidFill>
            <a:srgbClr val="5EB2FC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/>
        <a:fill>
          <a:solidFill>
            <a:srgbClr val="5EB2FC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top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5EB2FC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bottom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rgbClr val="5EB2FC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5FFEE81B-3E3B-4788-BC99-3D9DBA6E9A7D}" styleName="Table_3"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7E8"/>
          </a:solidFill>
        </a:fill>
      </a:tcStyle>
    </a:wholeTbl>
    <a:band1H>
      <a:tcTxStyle/>
      <a:tcStyle>
        <a:tcBdr/>
        <a:fill>
          <a:solidFill>
            <a:srgbClr val="CECBCF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ECBCF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/>
        <a:fill>
          <a:solidFill>
            <a:srgbClr val="EC3A3B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/>
        <a:fill>
          <a:solidFill>
            <a:srgbClr val="EC3A3B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top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EC3A3B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bottom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rgbClr val="EC3A3B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17323AFD-66B2-477C-B288-CEC8B26F0793}" styleName="Table_4"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7F0ED"/>
          </a:solidFill>
        </a:fill>
      </a:tcStyle>
    </a:wholeTbl>
    <a:band1H>
      <a:tcTxStyle/>
      <a:tcStyle>
        <a:tcBdr/>
        <a:fill>
          <a:solidFill>
            <a:srgbClr val="CADFD8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ADFD8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/>
        <a:fill>
          <a:solidFill>
            <a:srgbClr val="69E78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/>
        <a:fill>
          <a:solidFill>
            <a:srgbClr val="69E78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top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69E78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bottom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rgbClr val="69E78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F4F01EF-8851-4FD6-9550-7750974292F2}" styleName="Table_5"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DEFE6"/>
          </a:solidFill>
        </a:fill>
      </a:tcStyle>
    </a:wholeTbl>
    <a:band1H>
      <a:tcTxStyle/>
      <a:tcStyle>
        <a:tcBdr/>
        <a:fill>
          <a:solidFill>
            <a:srgbClr val="FADEC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FADEC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/>
        <a:fill>
          <a:solidFill>
            <a:srgbClr val="4949E7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/>
        <a:fill>
          <a:solidFill>
            <a:srgbClr val="4949E7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top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4949E7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bottom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rgbClr val="4949E7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84E427A-3D55-4303-BF80-6455036E1DE7}" styleName="Style à thème 1 - Accentuation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95284" autoAdjust="0"/>
  </p:normalViewPr>
  <p:slideViewPr>
    <p:cSldViewPr>
      <p:cViewPr>
        <p:scale>
          <a:sx n="100" d="100"/>
          <a:sy n="100" d="100"/>
        </p:scale>
        <p:origin x="-946" y="-27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8184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28140536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999065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3" name="Google Shape;1323;gc6a01074ef_0_179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4" name="Google Shape;1324;gc6a01074ef_0_179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9" name="Google Shape;1329;gc6a01074ef_0_179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0" name="Google Shape;1330;gc6a01074ef_0_179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9" name="Google Shape;1359;gc33250489b_0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0" name="Google Shape;1360;gc33250489b_0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6" name="Google Shape;1366;gc6a01074ef_0_206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7" name="Google Shape;1367;gc6a01074ef_0_206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9" name="Google Shape;1359;gc33250489b_0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0" name="Google Shape;1360;gc33250489b_0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" name="Google Shape;1372;gc6a01074ef_0_214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3" name="Google Shape;1373;gc6a01074ef_0_214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9" name="Google Shape;1379;gc6a01074ef_0_215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0" name="Google Shape;1380;gc6a01074ef_0_215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gc72ba98ae8_1_4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6" name="Google Shape;1396;gc72ba98ae8_1_4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5.xml"/><Relationship Id="rId2" Type="http://schemas.openxmlformats.org/officeDocument/2006/relationships/slide" Target="../slides/slide9.xml"/><Relationship Id="rId1" Type="http://schemas.openxmlformats.org/officeDocument/2006/relationships/slideMaster" Target="../slideMasters/slideMaster1.xml"/><Relationship Id="rId4" Type="http://schemas.openxmlformats.org/officeDocument/2006/relationships/slide" Target="../slides/slide1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 rot="10800000" flipH="1">
            <a:off x="-1411582" y="-1157400"/>
            <a:ext cx="4436782" cy="3714342"/>
          </a:xfrm>
          <a:custGeom>
            <a:avLst/>
            <a:gdLst/>
            <a:ahLst/>
            <a:cxnLst/>
            <a:rect l="l" t="t" r="r" b="b"/>
            <a:pathLst>
              <a:path w="61178" h="52038" extrusionOk="0">
                <a:moveTo>
                  <a:pt x="4170" y="12043"/>
                </a:moveTo>
                <a:cubicBezTo>
                  <a:pt x="7339" y="7239"/>
                  <a:pt x="14177" y="1"/>
                  <a:pt x="24184" y="5571"/>
                </a:cubicBezTo>
                <a:cubicBezTo>
                  <a:pt x="34191" y="11142"/>
                  <a:pt x="29988" y="17146"/>
                  <a:pt x="34024" y="21249"/>
                </a:cubicBezTo>
                <a:cubicBezTo>
                  <a:pt x="38061" y="25319"/>
                  <a:pt x="43198" y="25586"/>
                  <a:pt x="51103" y="27253"/>
                </a:cubicBezTo>
                <a:cubicBezTo>
                  <a:pt x="58976" y="28921"/>
                  <a:pt x="61177" y="36093"/>
                  <a:pt x="54472" y="41664"/>
                </a:cubicBezTo>
                <a:cubicBezTo>
                  <a:pt x="47801" y="47268"/>
                  <a:pt x="33758" y="52038"/>
                  <a:pt x="26819" y="46467"/>
                </a:cubicBezTo>
                <a:cubicBezTo>
                  <a:pt x="19848" y="40930"/>
                  <a:pt x="11108" y="34826"/>
                  <a:pt x="5537" y="31590"/>
                </a:cubicBezTo>
                <a:cubicBezTo>
                  <a:pt x="0" y="28388"/>
                  <a:pt x="967" y="16879"/>
                  <a:pt x="4170" y="1204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1062825" y="3370500"/>
            <a:ext cx="775608" cy="1012954"/>
          </a:xfrm>
          <a:custGeom>
            <a:avLst/>
            <a:gdLst/>
            <a:ahLst/>
            <a:cxnLst/>
            <a:rect l="l" t="t" r="r" b="b"/>
            <a:pathLst>
              <a:path w="17277" h="22564" extrusionOk="0">
                <a:moveTo>
                  <a:pt x="9074" y="0"/>
                </a:moveTo>
                <a:cubicBezTo>
                  <a:pt x="8555" y="0"/>
                  <a:pt x="8010" y="60"/>
                  <a:pt x="7441" y="188"/>
                </a:cubicBezTo>
                <a:cubicBezTo>
                  <a:pt x="2543" y="1285"/>
                  <a:pt x="1" y="6692"/>
                  <a:pt x="54" y="12607"/>
                </a:cubicBezTo>
                <a:cubicBezTo>
                  <a:pt x="134" y="18683"/>
                  <a:pt x="3989" y="22189"/>
                  <a:pt x="8592" y="22564"/>
                </a:cubicBezTo>
                <a:cubicBezTo>
                  <a:pt x="14641" y="22082"/>
                  <a:pt x="16354" y="18388"/>
                  <a:pt x="16836" y="12312"/>
                </a:cubicBezTo>
                <a:cubicBezTo>
                  <a:pt x="17276" y="6737"/>
                  <a:pt x="14567" y="0"/>
                  <a:pt x="9074" y="0"/>
                </a:cubicBezTo>
                <a:close/>
              </a:path>
            </a:pathLst>
          </a:custGeom>
          <a:solidFill>
            <a:srgbClr val="A0A2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7605425" y="342175"/>
            <a:ext cx="2052600" cy="20526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6412578" y="-640069"/>
            <a:ext cx="1962482" cy="1953284"/>
            <a:chOff x="386328" y="2672681"/>
            <a:chExt cx="1962482" cy="1953284"/>
          </a:xfrm>
        </p:grpSpPr>
        <p:sp>
          <p:nvSpPr>
            <p:cNvPr id="13" name="Google Shape;13;p2"/>
            <p:cNvSpPr/>
            <p:nvPr/>
          </p:nvSpPr>
          <p:spPr>
            <a:xfrm>
              <a:off x="602590" y="3031586"/>
              <a:ext cx="2321" cy="2364"/>
            </a:xfrm>
            <a:custGeom>
              <a:avLst/>
              <a:gdLst/>
              <a:ahLst/>
              <a:cxnLst/>
              <a:rect l="l" t="t" r="r" b="b"/>
              <a:pathLst>
                <a:path w="54" h="55" extrusionOk="0">
                  <a:moveTo>
                    <a:pt x="54" y="1"/>
                  </a:moveTo>
                  <a:cubicBezTo>
                    <a:pt x="27" y="27"/>
                    <a:pt x="27" y="27"/>
                    <a:pt x="0" y="54"/>
                  </a:cubicBezTo>
                  <a:lnTo>
                    <a:pt x="54" y="27"/>
                  </a:lnTo>
                  <a:lnTo>
                    <a:pt x="5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386328" y="2672681"/>
              <a:ext cx="1962482" cy="1953284"/>
            </a:xfrm>
            <a:custGeom>
              <a:avLst/>
              <a:gdLst/>
              <a:ahLst/>
              <a:cxnLst/>
              <a:rect l="l" t="t" r="r" b="b"/>
              <a:pathLst>
                <a:path w="45663" h="45449" extrusionOk="0">
                  <a:moveTo>
                    <a:pt x="10947" y="4979"/>
                  </a:moveTo>
                  <a:lnTo>
                    <a:pt x="15605" y="7656"/>
                  </a:lnTo>
                  <a:lnTo>
                    <a:pt x="15605" y="13062"/>
                  </a:lnTo>
                  <a:lnTo>
                    <a:pt x="10947" y="15766"/>
                  </a:lnTo>
                  <a:lnTo>
                    <a:pt x="6263" y="13062"/>
                  </a:lnTo>
                  <a:lnTo>
                    <a:pt x="6263" y="7656"/>
                  </a:lnTo>
                  <a:lnTo>
                    <a:pt x="10947" y="4979"/>
                  </a:lnTo>
                  <a:close/>
                  <a:moveTo>
                    <a:pt x="20449" y="4979"/>
                  </a:moveTo>
                  <a:lnTo>
                    <a:pt x="25133" y="7656"/>
                  </a:lnTo>
                  <a:lnTo>
                    <a:pt x="25133" y="13062"/>
                  </a:lnTo>
                  <a:lnTo>
                    <a:pt x="20449" y="15766"/>
                  </a:lnTo>
                  <a:lnTo>
                    <a:pt x="15792" y="13062"/>
                  </a:lnTo>
                  <a:lnTo>
                    <a:pt x="15792" y="7656"/>
                  </a:lnTo>
                  <a:lnTo>
                    <a:pt x="20449" y="4979"/>
                  </a:lnTo>
                  <a:close/>
                  <a:moveTo>
                    <a:pt x="29978" y="4979"/>
                  </a:moveTo>
                  <a:lnTo>
                    <a:pt x="34635" y="7656"/>
                  </a:lnTo>
                  <a:lnTo>
                    <a:pt x="34635" y="13062"/>
                  </a:lnTo>
                  <a:lnTo>
                    <a:pt x="29978" y="15766"/>
                  </a:lnTo>
                  <a:lnTo>
                    <a:pt x="25294" y="13062"/>
                  </a:lnTo>
                  <a:lnTo>
                    <a:pt x="25294" y="7656"/>
                  </a:lnTo>
                  <a:lnTo>
                    <a:pt x="29978" y="4979"/>
                  </a:lnTo>
                  <a:close/>
                  <a:moveTo>
                    <a:pt x="6183" y="13196"/>
                  </a:moveTo>
                  <a:lnTo>
                    <a:pt x="10867" y="15899"/>
                  </a:lnTo>
                  <a:lnTo>
                    <a:pt x="10867" y="21306"/>
                  </a:lnTo>
                  <a:lnTo>
                    <a:pt x="6183" y="23983"/>
                  </a:lnTo>
                  <a:lnTo>
                    <a:pt x="1526" y="21306"/>
                  </a:lnTo>
                  <a:lnTo>
                    <a:pt x="1526" y="15899"/>
                  </a:lnTo>
                  <a:lnTo>
                    <a:pt x="6183" y="13196"/>
                  </a:lnTo>
                  <a:close/>
                  <a:moveTo>
                    <a:pt x="15712" y="13196"/>
                  </a:moveTo>
                  <a:lnTo>
                    <a:pt x="20369" y="15899"/>
                  </a:lnTo>
                  <a:lnTo>
                    <a:pt x="20369" y="21306"/>
                  </a:lnTo>
                  <a:lnTo>
                    <a:pt x="15712" y="23983"/>
                  </a:lnTo>
                  <a:lnTo>
                    <a:pt x="11028" y="21306"/>
                  </a:lnTo>
                  <a:lnTo>
                    <a:pt x="11028" y="15899"/>
                  </a:lnTo>
                  <a:lnTo>
                    <a:pt x="15712" y="13196"/>
                  </a:lnTo>
                  <a:close/>
                  <a:moveTo>
                    <a:pt x="25213" y="13196"/>
                  </a:moveTo>
                  <a:lnTo>
                    <a:pt x="29871" y="15899"/>
                  </a:lnTo>
                  <a:lnTo>
                    <a:pt x="29871" y="21306"/>
                  </a:lnTo>
                  <a:lnTo>
                    <a:pt x="25213" y="23983"/>
                  </a:lnTo>
                  <a:lnTo>
                    <a:pt x="20529" y="21306"/>
                  </a:lnTo>
                  <a:lnTo>
                    <a:pt x="20529" y="15899"/>
                  </a:lnTo>
                  <a:lnTo>
                    <a:pt x="25213" y="13196"/>
                  </a:lnTo>
                  <a:close/>
                  <a:moveTo>
                    <a:pt x="34715" y="13196"/>
                  </a:moveTo>
                  <a:lnTo>
                    <a:pt x="39399" y="15899"/>
                  </a:lnTo>
                  <a:lnTo>
                    <a:pt x="39399" y="21306"/>
                  </a:lnTo>
                  <a:lnTo>
                    <a:pt x="34715" y="23983"/>
                  </a:lnTo>
                  <a:lnTo>
                    <a:pt x="30058" y="21306"/>
                  </a:lnTo>
                  <a:lnTo>
                    <a:pt x="30058" y="15899"/>
                  </a:lnTo>
                  <a:lnTo>
                    <a:pt x="34715" y="13196"/>
                  </a:lnTo>
                  <a:close/>
                  <a:moveTo>
                    <a:pt x="10947" y="21440"/>
                  </a:moveTo>
                  <a:lnTo>
                    <a:pt x="15605" y="24143"/>
                  </a:lnTo>
                  <a:lnTo>
                    <a:pt x="15605" y="29523"/>
                  </a:lnTo>
                  <a:lnTo>
                    <a:pt x="10947" y="32226"/>
                  </a:lnTo>
                  <a:lnTo>
                    <a:pt x="6263" y="29523"/>
                  </a:lnTo>
                  <a:lnTo>
                    <a:pt x="6263" y="24143"/>
                  </a:lnTo>
                  <a:lnTo>
                    <a:pt x="10947" y="21440"/>
                  </a:lnTo>
                  <a:close/>
                  <a:moveTo>
                    <a:pt x="20449" y="21440"/>
                  </a:moveTo>
                  <a:lnTo>
                    <a:pt x="25133" y="24143"/>
                  </a:lnTo>
                  <a:lnTo>
                    <a:pt x="25133" y="29523"/>
                  </a:lnTo>
                  <a:lnTo>
                    <a:pt x="20449" y="32226"/>
                  </a:lnTo>
                  <a:lnTo>
                    <a:pt x="15792" y="29523"/>
                  </a:lnTo>
                  <a:lnTo>
                    <a:pt x="15792" y="24143"/>
                  </a:lnTo>
                  <a:lnTo>
                    <a:pt x="20449" y="21440"/>
                  </a:lnTo>
                  <a:close/>
                  <a:moveTo>
                    <a:pt x="29978" y="21440"/>
                  </a:moveTo>
                  <a:lnTo>
                    <a:pt x="34635" y="24143"/>
                  </a:lnTo>
                  <a:lnTo>
                    <a:pt x="34635" y="29523"/>
                  </a:lnTo>
                  <a:lnTo>
                    <a:pt x="29978" y="32226"/>
                  </a:lnTo>
                  <a:lnTo>
                    <a:pt x="25294" y="29523"/>
                  </a:lnTo>
                  <a:lnTo>
                    <a:pt x="25294" y="24143"/>
                  </a:lnTo>
                  <a:lnTo>
                    <a:pt x="29978" y="21440"/>
                  </a:lnTo>
                  <a:close/>
                  <a:moveTo>
                    <a:pt x="39480" y="21440"/>
                  </a:moveTo>
                  <a:lnTo>
                    <a:pt x="44137" y="24143"/>
                  </a:lnTo>
                  <a:lnTo>
                    <a:pt x="44137" y="29523"/>
                  </a:lnTo>
                  <a:lnTo>
                    <a:pt x="39480" y="32226"/>
                  </a:lnTo>
                  <a:lnTo>
                    <a:pt x="34796" y="29523"/>
                  </a:lnTo>
                  <a:lnTo>
                    <a:pt x="34796" y="24143"/>
                  </a:lnTo>
                  <a:lnTo>
                    <a:pt x="39480" y="21440"/>
                  </a:lnTo>
                  <a:close/>
                  <a:moveTo>
                    <a:pt x="15712" y="29684"/>
                  </a:moveTo>
                  <a:lnTo>
                    <a:pt x="20369" y="32387"/>
                  </a:lnTo>
                  <a:lnTo>
                    <a:pt x="20369" y="37767"/>
                  </a:lnTo>
                  <a:lnTo>
                    <a:pt x="15712" y="40470"/>
                  </a:lnTo>
                  <a:lnTo>
                    <a:pt x="11028" y="37767"/>
                  </a:lnTo>
                  <a:lnTo>
                    <a:pt x="11028" y="32387"/>
                  </a:lnTo>
                  <a:lnTo>
                    <a:pt x="15712" y="29684"/>
                  </a:lnTo>
                  <a:close/>
                  <a:moveTo>
                    <a:pt x="25213" y="29684"/>
                  </a:moveTo>
                  <a:lnTo>
                    <a:pt x="29871" y="32387"/>
                  </a:lnTo>
                  <a:lnTo>
                    <a:pt x="29871" y="37767"/>
                  </a:lnTo>
                  <a:lnTo>
                    <a:pt x="25213" y="40470"/>
                  </a:lnTo>
                  <a:lnTo>
                    <a:pt x="20529" y="37767"/>
                  </a:lnTo>
                  <a:lnTo>
                    <a:pt x="20529" y="32387"/>
                  </a:lnTo>
                  <a:lnTo>
                    <a:pt x="25213" y="29684"/>
                  </a:lnTo>
                  <a:close/>
                  <a:moveTo>
                    <a:pt x="34715" y="29684"/>
                  </a:moveTo>
                  <a:lnTo>
                    <a:pt x="39399" y="32387"/>
                  </a:lnTo>
                  <a:lnTo>
                    <a:pt x="39399" y="37767"/>
                  </a:lnTo>
                  <a:lnTo>
                    <a:pt x="34715" y="40470"/>
                  </a:lnTo>
                  <a:lnTo>
                    <a:pt x="30058" y="37767"/>
                  </a:lnTo>
                  <a:lnTo>
                    <a:pt x="30058" y="32387"/>
                  </a:lnTo>
                  <a:lnTo>
                    <a:pt x="34715" y="29684"/>
                  </a:lnTo>
                  <a:close/>
                  <a:moveTo>
                    <a:pt x="20369" y="1"/>
                  </a:moveTo>
                  <a:lnTo>
                    <a:pt x="20369" y="4818"/>
                  </a:lnTo>
                  <a:lnTo>
                    <a:pt x="15712" y="7522"/>
                  </a:lnTo>
                  <a:lnTo>
                    <a:pt x="11028" y="4818"/>
                  </a:lnTo>
                  <a:lnTo>
                    <a:pt x="11028" y="3159"/>
                  </a:lnTo>
                  <a:cubicBezTo>
                    <a:pt x="10974" y="3186"/>
                    <a:pt x="10921" y="3239"/>
                    <a:pt x="10867" y="3266"/>
                  </a:cubicBezTo>
                  <a:lnTo>
                    <a:pt x="10867" y="4818"/>
                  </a:lnTo>
                  <a:lnTo>
                    <a:pt x="6183" y="7522"/>
                  </a:lnTo>
                  <a:lnTo>
                    <a:pt x="5915" y="7361"/>
                  </a:lnTo>
                  <a:cubicBezTo>
                    <a:pt x="5889" y="7415"/>
                    <a:pt x="5835" y="7442"/>
                    <a:pt x="5808" y="7495"/>
                  </a:cubicBezTo>
                  <a:lnTo>
                    <a:pt x="6103" y="7656"/>
                  </a:lnTo>
                  <a:lnTo>
                    <a:pt x="6103" y="13062"/>
                  </a:lnTo>
                  <a:lnTo>
                    <a:pt x="1419" y="15766"/>
                  </a:lnTo>
                  <a:lnTo>
                    <a:pt x="1124" y="15578"/>
                  </a:lnTo>
                  <a:cubicBezTo>
                    <a:pt x="1124" y="15632"/>
                    <a:pt x="1098" y="15685"/>
                    <a:pt x="1071" y="15739"/>
                  </a:cubicBezTo>
                  <a:lnTo>
                    <a:pt x="1338" y="15899"/>
                  </a:lnTo>
                  <a:lnTo>
                    <a:pt x="1338" y="21306"/>
                  </a:lnTo>
                  <a:lnTo>
                    <a:pt x="0" y="22082"/>
                  </a:lnTo>
                  <a:cubicBezTo>
                    <a:pt x="0" y="22136"/>
                    <a:pt x="0" y="22216"/>
                    <a:pt x="0" y="22270"/>
                  </a:cubicBezTo>
                  <a:lnTo>
                    <a:pt x="1419" y="21440"/>
                  </a:lnTo>
                  <a:lnTo>
                    <a:pt x="6103" y="24143"/>
                  </a:lnTo>
                  <a:lnTo>
                    <a:pt x="6103" y="29523"/>
                  </a:lnTo>
                  <a:lnTo>
                    <a:pt x="1927" y="31932"/>
                  </a:lnTo>
                  <a:cubicBezTo>
                    <a:pt x="1954" y="31986"/>
                    <a:pt x="1981" y="32039"/>
                    <a:pt x="2008" y="32093"/>
                  </a:cubicBezTo>
                  <a:lnTo>
                    <a:pt x="6183" y="29684"/>
                  </a:lnTo>
                  <a:lnTo>
                    <a:pt x="10867" y="32387"/>
                  </a:lnTo>
                  <a:lnTo>
                    <a:pt x="10867" y="37767"/>
                  </a:lnTo>
                  <a:lnTo>
                    <a:pt x="7548" y="39694"/>
                  </a:lnTo>
                  <a:cubicBezTo>
                    <a:pt x="7575" y="39721"/>
                    <a:pt x="7628" y="39774"/>
                    <a:pt x="7682" y="39801"/>
                  </a:cubicBezTo>
                  <a:lnTo>
                    <a:pt x="10947" y="37928"/>
                  </a:lnTo>
                  <a:lnTo>
                    <a:pt x="15605" y="40631"/>
                  </a:lnTo>
                  <a:lnTo>
                    <a:pt x="15605" y="44405"/>
                  </a:lnTo>
                  <a:cubicBezTo>
                    <a:pt x="15658" y="44405"/>
                    <a:pt x="15738" y="44432"/>
                    <a:pt x="15792" y="44458"/>
                  </a:cubicBezTo>
                  <a:lnTo>
                    <a:pt x="15792" y="40631"/>
                  </a:lnTo>
                  <a:lnTo>
                    <a:pt x="20449" y="37928"/>
                  </a:lnTo>
                  <a:lnTo>
                    <a:pt x="25133" y="40631"/>
                  </a:lnTo>
                  <a:lnTo>
                    <a:pt x="25133" y="45449"/>
                  </a:lnTo>
                  <a:cubicBezTo>
                    <a:pt x="25187" y="45449"/>
                    <a:pt x="25240" y="45449"/>
                    <a:pt x="25294" y="45422"/>
                  </a:cubicBezTo>
                  <a:lnTo>
                    <a:pt x="25294" y="40631"/>
                  </a:lnTo>
                  <a:lnTo>
                    <a:pt x="29978" y="37928"/>
                  </a:lnTo>
                  <a:lnTo>
                    <a:pt x="34635" y="40631"/>
                  </a:lnTo>
                  <a:lnTo>
                    <a:pt x="34635" y="42290"/>
                  </a:lnTo>
                  <a:cubicBezTo>
                    <a:pt x="34688" y="42237"/>
                    <a:pt x="34742" y="42210"/>
                    <a:pt x="34796" y="42183"/>
                  </a:cubicBezTo>
                  <a:lnTo>
                    <a:pt x="34796" y="40631"/>
                  </a:lnTo>
                  <a:lnTo>
                    <a:pt x="39480" y="37928"/>
                  </a:lnTo>
                  <a:lnTo>
                    <a:pt x="39747" y="38088"/>
                  </a:lnTo>
                  <a:cubicBezTo>
                    <a:pt x="39774" y="38035"/>
                    <a:pt x="39827" y="37981"/>
                    <a:pt x="39854" y="37954"/>
                  </a:cubicBezTo>
                  <a:lnTo>
                    <a:pt x="39560" y="37767"/>
                  </a:lnTo>
                  <a:lnTo>
                    <a:pt x="39560" y="32387"/>
                  </a:lnTo>
                  <a:lnTo>
                    <a:pt x="44244" y="29684"/>
                  </a:lnTo>
                  <a:lnTo>
                    <a:pt x="44538" y="29871"/>
                  </a:lnTo>
                  <a:cubicBezTo>
                    <a:pt x="44565" y="29791"/>
                    <a:pt x="44565" y="29737"/>
                    <a:pt x="44592" y="29684"/>
                  </a:cubicBezTo>
                  <a:lnTo>
                    <a:pt x="44324" y="29523"/>
                  </a:lnTo>
                  <a:lnTo>
                    <a:pt x="44324" y="24143"/>
                  </a:lnTo>
                  <a:lnTo>
                    <a:pt x="45662" y="23367"/>
                  </a:lnTo>
                  <a:cubicBezTo>
                    <a:pt x="45662" y="23314"/>
                    <a:pt x="45662" y="23233"/>
                    <a:pt x="45662" y="23153"/>
                  </a:cubicBezTo>
                  <a:lnTo>
                    <a:pt x="44244" y="23983"/>
                  </a:lnTo>
                  <a:lnTo>
                    <a:pt x="39560" y="21306"/>
                  </a:lnTo>
                  <a:lnTo>
                    <a:pt x="39560" y="15899"/>
                  </a:lnTo>
                  <a:lnTo>
                    <a:pt x="43735" y="13491"/>
                  </a:lnTo>
                  <a:cubicBezTo>
                    <a:pt x="43709" y="13437"/>
                    <a:pt x="43682" y="13383"/>
                    <a:pt x="43655" y="13330"/>
                  </a:cubicBezTo>
                  <a:lnTo>
                    <a:pt x="39480" y="15766"/>
                  </a:lnTo>
                  <a:lnTo>
                    <a:pt x="34796" y="13062"/>
                  </a:lnTo>
                  <a:lnTo>
                    <a:pt x="34796" y="7656"/>
                  </a:lnTo>
                  <a:lnTo>
                    <a:pt x="38114" y="5755"/>
                  </a:lnTo>
                  <a:cubicBezTo>
                    <a:pt x="38088" y="5702"/>
                    <a:pt x="38034" y="5675"/>
                    <a:pt x="37981" y="5621"/>
                  </a:cubicBezTo>
                  <a:lnTo>
                    <a:pt x="34715" y="7522"/>
                  </a:lnTo>
                  <a:lnTo>
                    <a:pt x="30058" y="4818"/>
                  </a:lnTo>
                  <a:lnTo>
                    <a:pt x="30058" y="1045"/>
                  </a:lnTo>
                  <a:cubicBezTo>
                    <a:pt x="30004" y="1018"/>
                    <a:pt x="29951" y="1018"/>
                    <a:pt x="29871" y="991"/>
                  </a:cubicBezTo>
                  <a:lnTo>
                    <a:pt x="29871" y="4818"/>
                  </a:lnTo>
                  <a:lnTo>
                    <a:pt x="25213" y="7522"/>
                  </a:lnTo>
                  <a:lnTo>
                    <a:pt x="20529" y="4818"/>
                  </a:lnTo>
                  <a:lnTo>
                    <a:pt x="2052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795817" y="2846396"/>
              <a:ext cx="10401" cy="8080"/>
            </a:xfrm>
            <a:custGeom>
              <a:avLst/>
              <a:gdLst/>
              <a:ahLst/>
              <a:cxnLst/>
              <a:rect l="l" t="t" r="r" b="b"/>
              <a:pathLst>
                <a:path w="242" h="188" extrusionOk="0">
                  <a:moveTo>
                    <a:pt x="161" y="0"/>
                  </a:moveTo>
                  <a:cubicBezTo>
                    <a:pt x="108" y="27"/>
                    <a:pt x="54" y="81"/>
                    <a:pt x="1" y="107"/>
                  </a:cubicBezTo>
                  <a:lnTo>
                    <a:pt x="161" y="188"/>
                  </a:lnTo>
                  <a:lnTo>
                    <a:pt x="242" y="54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906269" y="2679600"/>
              <a:ext cx="308321" cy="260014"/>
            </a:xfrm>
            <a:custGeom>
              <a:avLst/>
              <a:gdLst/>
              <a:ahLst/>
              <a:cxnLst/>
              <a:rect l="l" t="t" r="r" b="b"/>
              <a:pathLst>
                <a:path w="7174" h="6050" extrusionOk="0">
                  <a:moveTo>
                    <a:pt x="7173" y="0"/>
                  </a:moveTo>
                  <a:lnTo>
                    <a:pt x="7173" y="0"/>
                  </a:lnTo>
                  <a:cubicBezTo>
                    <a:pt x="7013" y="27"/>
                    <a:pt x="6852" y="54"/>
                    <a:pt x="6692" y="81"/>
                  </a:cubicBezTo>
                  <a:lnTo>
                    <a:pt x="3667" y="1794"/>
                  </a:lnTo>
                  <a:lnTo>
                    <a:pt x="3667" y="830"/>
                  </a:lnTo>
                  <a:cubicBezTo>
                    <a:pt x="3614" y="857"/>
                    <a:pt x="3560" y="857"/>
                    <a:pt x="3507" y="884"/>
                  </a:cubicBezTo>
                  <a:lnTo>
                    <a:pt x="3507" y="1794"/>
                  </a:lnTo>
                  <a:lnTo>
                    <a:pt x="2516" y="1231"/>
                  </a:lnTo>
                  <a:cubicBezTo>
                    <a:pt x="2463" y="1258"/>
                    <a:pt x="2382" y="1285"/>
                    <a:pt x="2329" y="1312"/>
                  </a:cubicBezTo>
                  <a:lnTo>
                    <a:pt x="3426" y="1954"/>
                  </a:lnTo>
                  <a:lnTo>
                    <a:pt x="0" y="3935"/>
                  </a:lnTo>
                  <a:lnTo>
                    <a:pt x="81" y="4069"/>
                  </a:lnTo>
                  <a:lnTo>
                    <a:pt x="3507" y="2115"/>
                  </a:lnTo>
                  <a:lnTo>
                    <a:pt x="3507" y="6049"/>
                  </a:lnTo>
                  <a:lnTo>
                    <a:pt x="3667" y="6049"/>
                  </a:lnTo>
                  <a:lnTo>
                    <a:pt x="3667" y="2115"/>
                  </a:lnTo>
                  <a:lnTo>
                    <a:pt x="7093" y="4069"/>
                  </a:lnTo>
                  <a:lnTo>
                    <a:pt x="7173" y="3935"/>
                  </a:lnTo>
                  <a:lnTo>
                    <a:pt x="3774" y="1954"/>
                  </a:lnTo>
                  <a:lnTo>
                    <a:pt x="71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1314642" y="2672681"/>
              <a:ext cx="309481" cy="266933"/>
            </a:xfrm>
            <a:custGeom>
              <a:avLst/>
              <a:gdLst/>
              <a:ahLst/>
              <a:cxnLst/>
              <a:rect l="l" t="t" r="r" b="b"/>
              <a:pathLst>
                <a:path w="7201" h="6211" extrusionOk="0">
                  <a:moveTo>
                    <a:pt x="107" y="1"/>
                  </a:moveTo>
                  <a:lnTo>
                    <a:pt x="0" y="134"/>
                  </a:lnTo>
                  <a:lnTo>
                    <a:pt x="3426" y="2115"/>
                  </a:lnTo>
                  <a:lnTo>
                    <a:pt x="0" y="4096"/>
                  </a:lnTo>
                  <a:lnTo>
                    <a:pt x="107" y="4230"/>
                  </a:lnTo>
                  <a:lnTo>
                    <a:pt x="3506" y="2276"/>
                  </a:lnTo>
                  <a:lnTo>
                    <a:pt x="3506" y="6210"/>
                  </a:lnTo>
                  <a:lnTo>
                    <a:pt x="3694" y="6210"/>
                  </a:lnTo>
                  <a:lnTo>
                    <a:pt x="3694" y="2276"/>
                  </a:lnTo>
                  <a:lnTo>
                    <a:pt x="7093" y="4230"/>
                  </a:lnTo>
                  <a:lnTo>
                    <a:pt x="7200" y="4096"/>
                  </a:lnTo>
                  <a:lnTo>
                    <a:pt x="3774" y="2115"/>
                  </a:lnTo>
                  <a:lnTo>
                    <a:pt x="6558" y="509"/>
                  </a:lnTo>
                  <a:cubicBezTo>
                    <a:pt x="6477" y="482"/>
                    <a:pt x="6397" y="456"/>
                    <a:pt x="6317" y="456"/>
                  </a:cubicBezTo>
                  <a:lnTo>
                    <a:pt x="3694" y="1955"/>
                  </a:lnTo>
                  <a:lnTo>
                    <a:pt x="3694" y="1"/>
                  </a:lnTo>
                  <a:lnTo>
                    <a:pt x="3506" y="1"/>
                  </a:lnTo>
                  <a:lnTo>
                    <a:pt x="3506" y="1955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1724131" y="2785411"/>
              <a:ext cx="117372" cy="69065"/>
            </a:xfrm>
            <a:custGeom>
              <a:avLst/>
              <a:gdLst/>
              <a:ahLst/>
              <a:cxnLst/>
              <a:rect l="l" t="t" r="r" b="b"/>
              <a:pathLst>
                <a:path w="2731" h="1607" extrusionOk="0">
                  <a:moveTo>
                    <a:pt x="2543" y="1"/>
                  </a:moveTo>
                  <a:lnTo>
                    <a:pt x="1" y="1473"/>
                  </a:lnTo>
                  <a:lnTo>
                    <a:pt x="81" y="1607"/>
                  </a:lnTo>
                  <a:lnTo>
                    <a:pt x="2731" y="81"/>
                  </a:lnTo>
                  <a:cubicBezTo>
                    <a:pt x="2677" y="54"/>
                    <a:pt x="2597" y="27"/>
                    <a:pt x="25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1874810" y="2808447"/>
              <a:ext cx="6962" cy="131167"/>
            </a:xfrm>
            <a:custGeom>
              <a:avLst/>
              <a:gdLst/>
              <a:ahLst/>
              <a:cxnLst/>
              <a:rect l="l" t="t" r="r" b="b"/>
              <a:pathLst>
                <a:path w="162" h="3052" extrusionOk="0">
                  <a:moveTo>
                    <a:pt x="1" y="0"/>
                  </a:moveTo>
                  <a:lnTo>
                    <a:pt x="1" y="3051"/>
                  </a:lnTo>
                  <a:lnTo>
                    <a:pt x="162" y="3051"/>
                  </a:lnTo>
                  <a:lnTo>
                    <a:pt x="162" y="107"/>
                  </a:lnTo>
                  <a:cubicBezTo>
                    <a:pt x="108" y="54"/>
                    <a:pt x="54" y="27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451868" y="3289279"/>
              <a:ext cx="2364" cy="4642"/>
            </a:xfrm>
            <a:custGeom>
              <a:avLst/>
              <a:gdLst/>
              <a:ahLst/>
              <a:cxnLst/>
              <a:rect l="l" t="t" r="r" b="b"/>
              <a:pathLst>
                <a:path w="55" h="108" extrusionOk="0">
                  <a:moveTo>
                    <a:pt x="54" y="0"/>
                  </a:moveTo>
                  <a:cubicBezTo>
                    <a:pt x="28" y="27"/>
                    <a:pt x="28" y="54"/>
                    <a:pt x="1" y="107"/>
                  </a:cubicBezTo>
                  <a:lnTo>
                    <a:pt x="54" y="107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516292" y="3153513"/>
              <a:ext cx="88620" cy="55269"/>
            </a:xfrm>
            <a:custGeom>
              <a:avLst/>
              <a:gdLst/>
              <a:ahLst/>
              <a:cxnLst/>
              <a:rect l="l" t="t" r="r" b="b"/>
              <a:pathLst>
                <a:path w="2062" h="1286" extrusionOk="0">
                  <a:moveTo>
                    <a:pt x="81" y="1"/>
                  </a:moveTo>
                  <a:cubicBezTo>
                    <a:pt x="54" y="54"/>
                    <a:pt x="27" y="108"/>
                    <a:pt x="1" y="135"/>
                  </a:cubicBezTo>
                  <a:lnTo>
                    <a:pt x="1981" y="1285"/>
                  </a:lnTo>
                  <a:lnTo>
                    <a:pt x="2062" y="1125"/>
                  </a:ln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704963" y="2940732"/>
              <a:ext cx="308321" cy="353189"/>
            </a:xfrm>
            <a:custGeom>
              <a:avLst/>
              <a:gdLst/>
              <a:ahLst/>
              <a:cxnLst/>
              <a:rect l="l" t="t" r="r" b="b"/>
              <a:pathLst>
                <a:path w="7174" h="8218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217"/>
                  </a:lnTo>
                  <a:lnTo>
                    <a:pt x="3667" y="8217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1113335" y="2940732"/>
              <a:ext cx="309481" cy="35202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61"/>
                  </a:lnTo>
                  <a:lnTo>
                    <a:pt x="80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0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41"/>
                  </a:lnTo>
                  <a:lnTo>
                    <a:pt x="7093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1522825" y="2940732"/>
              <a:ext cx="308321" cy="35202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480" y="3961"/>
                  </a:lnTo>
                  <a:lnTo>
                    <a:pt x="81" y="1981"/>
                  </a:lnTo>
                  <a:lnTo>
                    <a:pt x="1" y="2141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36"/>
                  </a:lnTo>
                  <a:lnTo>
                    <a:pt x="3480" y="4256"/>
                  </a:lnTo>
                  <a:lnTo>
                    <a:pt x="3480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1931197" y="2975243"/>
              <a:ext cx="308321" cy="317518"/>
            </a:xfrm>
            <a:custGeom>
              <a:avLst/>
              <a:gdLst/>
              <a:ahLst/>
              <a:cxnLst/>
              <a:rect l="l" t="t" r="r" b="b"/>
              <a:pathLst>
                <a:path w="7174" h="7388" extrusionOk="0">
                  <a:moveTo>
                    <a:pt x="3507" y="0"/>
                  </a:moveTo>
                  <a:lnTo>
                    <a:pt x="3507" y="3158"/>
                  </a:lnTo>
                  <a:lnTo>
                    <a:pt x="81" y="1178"/>
                  </a:lnTo>
                  <a:lnTo>
                    <a:pt x="0" y="1312"/>
                  </a:lnTo>
                  <a:lnTo>
                    <a:pt x="3426" y="3292"/>
                  </a:lnTo>
                  <a:lnTo>
                    <a:pt x="0" y="5273"/>
                  </a:lnTo>
                  <a:lnTo>
                    <a:pt x="81" y="5433"/>
                  </a:lnTo>
                  <a:lnTo>
                    <a:pt x="3507" y="3453"/>
                  </a:lnTo>
                  <a:lnTo>
                    <a:pt x="3507" y="7387"/>
                  </a:lnTo>
                  <a:lnTo>
                    <a:pt x="3667" y="7387"/>
                  </a:lnTo>
                  <a:lnTo>
                    <a:pt x="3667" y="3453"/>
                  </a:lnTo>
                  <a:lnTo>
                    <a:pt x="7093" y="5407"/>
                  </a:lnTo>
                  <a:lnTo>
                    <a:pt x="7174" y="5273"/>
                  </a:lnTo>
                  <a:lnTo>
                    <a:pt x="3748" y="3292"/>
                  </a:lnTo>
                  <a:lnTo>
                    <a:pt x="5434" y="2329"/>
                  </a:lnTo>
                  <a:cubicBezTo>
                    <a:pt x="5380" y="2302"/>
                    <a:pt x="5354" y="2248"/>
                    <a:pt x="5327" y="2195"/>
                  </a:cubicBezTo>
                  <a:lnTo>
                    <a:pt x="3667" y="3158"/>
                  </a:lnTo>
                  <a:lnTo>
                    <a:pt x="3667" y="187"/>
                  </a:lnTo>
                  <a:cubicBezTo>
                    <a:pt x="3614" y="134"/>
                    <a:pt x="3560" y="80"/>
                    <a:pt x="3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389766" y="3559565"/>
              <a:ext cx="8080" cy="10401"/>
            </a:xfrm>
            <a:custGeom>
              <a:avLst/>
              <a:gdLst/>
              <a:ahLst/>
              <a:cxnLst/>
              <a:rect l="l" t="t" r="r" b="b"/>
              <a:pathLst>
                <a:path w="188" h="242" extrusionOk="0">
                  <a:moveTo>
                    <a:pt x="1" y="1"/>
                  </a:moveTo>
                  <a:cubicBezTo>
                    <a:pt x="1" y="54"/>
                    <a:pt x="1" y="135"/>
                    <a:pt x="1" y="188"/>
                  </a:cubicBezTo>
                  <a:lnTo>
                    <a:pt x="108" y="242"/>
                  </a:lnTo>
                  <a:lnTo>
                    <a:pt x="188" y="10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497897" y="3303075"/>
              <a:ext cx="308321" cy="35202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906269" y="3303075"/>
              <a:ext cx="308321" cy="35202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35"/>
                  </a:lnTo>
                  <a:lnTo>
                    <a:pt x="81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3" y="6049"/>
                  </a:lnTo>
                  <a:lnTo>
                    <a:pt x="3774" y="4095"/>
                  </a:lnTo>
                  <a:lnTo>
                    <a:pt x="7173" y="2115"/>
                  </a:lnTo>
                  <a:lnTo>
                    <a:pt x="7093" y="1954"/>
                  </a:lnTo>
                  <a:lnTo>
                    <a:pt x="3667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1314642" y="3303075"/>
              <a:ext cx="309481" cy="35202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35"/>
                  </a:lnTo>
                  <a:lnTo>
                    <a:pt x="107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107" y="6210"/>
                  </a:lnTo>
                  <a:lnTo>
                    <a:pt x="3506" y="4229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29"/>
                  </a:lnTo>
                  <a:lnTo>
                    <a:pt x="7093" y="6210"/>
                  </a:lnTo>
                  <a:lnTo>
                    <a:pt x="7200" y="6049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54"/>
                  </a:lnTo>
                  <a:lnTo>
                    <a:pt x="3694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1724131" y="3301915"/>
              <a:ext cx="308321" cy="353189"/>
            </a:xfrm>
            <a:custGeom>
              <a:avLst/>
              <a:gdLst/>
              <a:ahLst/>
              <a:cxnLst/>
              <a:rect l="l" t="t" r="r" b="b"/>
              <a:pathLst>
                <a:path w="7174" h="8218" extrusionOk="0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122"/>
                  </a:lnTo>
                  <a:lnTo>
                    <a:pt x="1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8" y="8218"/>
                  </a:lnTo>
                  <a:lnTo>
                    <a:pt x="3668" y="4256"/>
                  </a:lnTo>
                  <a:lnTo>
                    <a:pt x="7094" y="6237"/>
                  </a:lnTo>
                  <a:lnTo>
                    <a:pt x="7174" y="6076"/>
                  </a:lnTo>
                  <a:lnTo>
                    <a:pt x="3748" y="4122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2132503" y="3301915"/>
              <a:ext cx="207109" cy="353189"/>
            </a:xfrm>
            <a:custGeom>
              <a:avLst/>
              <a:gdLst/>
              <a:ahLst/>
              <a:cxnLst/>
              <a:rect l="l" t="t" r="r" b="b"/>
              <a:pathLst>
                <a:path w="4819" h="8218" extrusionOk="0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7" y="8218"/>
                  </a:lnTo>
                  <a:lnTo>
                    <a:pt x="3667" y="4256"/>
                  </a:lnTo>
                  <a:lnTo>
                    <a:pt x="4818" y="4925"/>
                  </a:lnTo>
                  <a:cubicBezTo>
                    <a:pt x="4818" y="4845"/>
                    <a:pt x="4818" y="4765"/>
                    <a:pt x="4792" y="4711"/>
                  </a:cubicBezTo>
                  <a:lnTo>
                    <a:pt x="3774" y="4096"/>
                  </a:lnTo>
                  <a:lnTo>
                    <a:pt x="4604" y="3614"/>
                  </a:lnTo>
                  <a:cubicBezTo>
                    <a:pt x="4604" y="3560"/>
                    <a:pt x="4577" y="3507"/>
                    <a:pt x="4577" y="3453"/>
                  </a:cubicBezTo>
                  <a:lnTo>
                    <a:pt x="3667" y="3962"/>
                  </a:lnTo>
                  <a:lnTo>
                    <a:pt x="3667" y="295"/>
                  </a:lnTo>
                  <a:cubicBezTo>
                    <a:pt x="3641" y="188"/>
                    <a:pt x="3614" y="108"/>
                    <a:pt x="35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395525" y="3644703"/>
              <a:ext cx="209386" cy="352029"/>
            </a:xfrm>
            <a:custGeom>
              <a:avLst/>
              <a:gdLst/>
              <a:ahLst/>
              <a:cxnLst/>
              <a:rect l="l" t="t" r="r" b="b"/>
              <a:pathLst>
                <a:path w="4872" h="8191" extrusionOk="0">
                  <a:moveTo>
                    <a:pt x="1205" y="1"/>
                  </a:moveTo>
                  <a:lnTo>
                    <a:pt x="1205" y="3935"/>
                  </a:lnTo>
                  <a:lnTo>
                    <a:pt x="0" y="3266"/>
                  </a:lnTo>
                  <a:lnTo>
                    <a:pt x="0" y="3266"/>
                  </a:lnTo>
                  <a:cubicBezTo>
                    <a:pt x="0" y="3320"/>
                    <a:pt x="27" y="3400"/>
                    <a:pt x="27" y="3480"/>
                  </a:cubicBezTo>
                  <a:lnTo>
                    <a:pt x="1098" y="4096"/>
                  </a:lnTo>
                  <a:lnTo>
                    <a:pt x="214" y="4604"/>
                  </a:lnTo>
                  <a:cubicBezTo>
                    <a:pt x="241" y="4658"/>
                    <a:pt x="241" y="4738"/>
                    <a:pt x="268" y="4792"/>
                  </a:cubicBezTo>
                  <a:lnTo>
                    <a:pt x="1205" y="4256"/>
                  </a:lnTo>
                  <a:lnTo>
                    <a:pt x="1205" y="8030"/>
                  </a:lnTo>
                  <a:cubicBezTo>
                    <a:pt x="1205" y="8084"/>
                    <a:pt x="1232" y="8137"/>
                    <a:pt x="1258" y="8191"/>
                  </a:cubicBezTo>
                  <a:lnTo>
                    <a:pt x="1365" y="8191"/>
                  </a:lnTo>
                  <a:lnTo>
                    <a:pt x="1365" y="4256"/>
                  </a:lnTo>
                  <a:lnTo>
                    <a:pt x="4791" y="6210"/>
                  </a:lnTo>
                  <a:lnTo>
                    <a:pt x="4872" y="6076"/>
                  </a:lnTo>
                  <a:lnTo>
                    <a:pt x="1446" y="4096"/>
                  </a:lnTo>
                  <a:lnTo>
                    <a:pt x="4872" y="2115"/>
                  </a:lnTo>
                  <a:lnTo>
                    <a:pt x="4791" y="1981"/>
                  </a:lnTo>
                  <a:lnTo>
                    <a:pt x="1365" y="3935"/>
                  </a:lnTo>
                  <a:lnTo>
                    <a:pt x="136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704963" y="3644703"/>
              <a:ext cx="308321" cy="35202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56"/>
                  </a:lnTo>
                  <a:lnTo>
                    <a:pt x="7093" y="6210"/>
                  </a:lnTo>
                  <a:lnTo>
                    <a:pt x="7173" y="6076"/>
                  </a:lnTo>
                  <a:lnTo>
                    <a:pt x="3774" y="4096"/>
                  </a:lnTo>
                  <a:lnTo>
                    <a:pt x="7173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1113335" y="3644703"/>
              <a:ext cx="309481" cy="35202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1"/>
                  </a:moveTo>
                  <a:lnTo>
                    <a:pt x="3506" y="3935"/>
                  </a:lnTo>
                  <a:lnTo>
                    <a:pt x="80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0" y="6210"/>
                  </a:lnTo>
                  <a:lnTo>
                    <a:pt x="3506" y="4230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30"/>
                  </a:lnTo>
                  <a:lnTo>
                    <a:pt x="7093" y="6210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15"/>
                  </a:lnTo>
                  <a:lnTo>
                    <a:pt x="7093" y="1981"/>
                  </a:lnTo>
                  <a:lnTo>
                    <a:pt x="3694" y="3935"/>
                  </a:lnTo>
                  <a:lnTo>
                    <a:pt x="36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1522825" y="3644703"/>
              <a:ext cx="308321" cy="35202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1" y="2115"/>
                  </a:lnTo>
                  <a:lnTo>
                    <a:pt x="3400" y="4096"/>
                  </a:lnTo>
                  <a:lnTo>
                    <a:pt x="1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480" y="8191"/>
                  </a:lnTo>
                  <a:lnTo>
                    <a:pt x="3668" y="8191"/>
                  </a:lnTo>
                  <a:lnTo>
                    <a:pt x="3668" y="4230"/>
                  </a:lnTo>
                  <a:lnTo>
                    <a:pt x="7094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4" y="1955"/>
                  </a:lnTo>
                  <a:lnTo>
                    <a:pt x="3668" y="3935"/>
                  </a:lnTo>
                  <a:lnTo>
                    <a:pt x="36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1931197" y="3644703"/>
              <a:ext cx="308321" cy="35202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30"/>
                  </a:lnTo>
                  <a:lnTo>
                    <a:pt x="7093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3" y="1955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2339569" y="3728681"/>
              <a:ext cx="6919" cy="10401"/>
            </a:xfrm>
            <a:custGeom>
              <a:avLst/>
              <a:gdLst/>
              <a:ahLst/>
              <a:cxnLst/>
              <a:rect l="l" t="t" r="r" b="b"/>
              <a:pathLst>
                <a:path w="161" h="242" extrusionOk="0">
                  <a:moveTo>
                    <a:pt x="81" y="1"/>
                  </a:moveTo>
                  <a:lnTo>
                    <a:pt x="0" y="161"/>
                  </a:lnTo>
                  <a:lnTo>
                    <a:pt x="134" y="241"/>
                  </a:lnTo>
                  <a:cubicBezTo>
                    <a:pt x="134" y="161"/>
                    <a:pt x="134" y="108"/>
                    <a:pt x="161" y="27"/>
                  </a:cubicBez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497897" y="4010528"/>
              <a:ext cx="308321" cy="314080"/>
            </a:xfrm>
            <a:custGeom>
              <a:avLst/>
              <a:gdLst/>
              <a:ahLst/>
              <a:cxnLst/>
              <a:rect l="l" t="t" r="r" b="b"/>
              <a:pathLst>
                <a:path w="7174" h="7308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1767" y="5059"/>
                  </a:lnTo>
                  <a:cubicBezTo>
                    <a:pt x="1821" y="5086"/>
                    <a:pt x="1847" y="5139"/>
                    <a:pt x="1874" y="5193"/>
                  </a:cubicBezTo>
                  <a:lnTo>
                    <a:pt x="3507" y="4256"/>
                  </a:lnTo>
                  <a:lnTo>
                    <a:pt x="3507" y="7120"/>
                  </a:lnTo>
                  <a:cubicBezTo>
                    <a:pt x="3560" y="7200"/>
                    <a:pt x="3614" y="7254"/>
                    <a:pt x="3667" y="7307"/>
                  </a:cubicBezTo>
                  <a:lnTo>
                    <a:pt x="3667" y="4256"/>
                  </a:lnTo>
                  <a:lnTo>
                    <a:pt x="7093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906269" y="4010528"/>
              <a:ext cx="308321" cy="35202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7" y="8190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1314642" y="4010528"/>
              <a:ext cx="309481" cy="35202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61"/>
                  </a:lnTo>
                  <a:lnTo>
                    <a:pt x="107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107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1724131" y="4010528"/>
              <a:ext cx="308321" cy="35202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1" y="2115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2132503" y="4095623"/>
              <a:ext cx="84021" cy="52948"/>
            </a:xfrm>
            <a:custGeom>
              <a:avLst/>
              <a:gdLst/>
              <a:ahLst/>
              <a:cxnLst/>
              <a:rect l="l" t="t" r="r" b="b"/>
              <a:pathLst>
                <a:path w="1955" h="1232" extrusionOk="0">
                  <a:moveTo>
                    <a:pt x="81" y="1"/>
                  </a:moveTo>
                  <a:lnTo>
                    <a:pt x="0" y="135"/>
                  </a:lnTo>
                  <a:lnTo>
                    <a:pt x="1874" y="1232"/>
                  </a:lnTo>
                  <a:cubicBezTo>
                    <a:pt x="1901" y="1178"/>
                    <a:pt x="1928" y="1125"/>
                    <a:pt x="1954" y="1071"/>
                  </a:cubicBez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890153" y="4437294"/>
              <a:ext cx="123131" cy="73663"/>
            </a:xfrm>
            <a:custGeom>
              <a:avLst/>
              <a:gdLst/>
              <a:ahLst/>
              <a:cxnLst/>
              <a:rect l="l" t="t" r="r" b="b"/>
              <a:pathLst>
                <a:path w="2865" h="1714" extrusionOk="0">
                  <a:moveTo>
                    <a:pt x="2784" y="0"/>
                  </a:moveTo>
                  <a:lnTo>
                    <a:pt x="1" y="1606"/>
                  </a:lnTo>
                  <a:cubicBezTo>
                    <a:pt x="54" y="1660"/>
                    <a:pt x="108" y="1686"/>
                    <a:pt x="161" y="1713"/>
                  </a:cubicBezTo>
                  <a:lnTo>
                    <a:pt x="2864" y="161"/>
                  </a:lnTo>
                  <a:lnTo>
                    <a:pt x="278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855642" y="4352156"/>
              <a:ext cx="6962" cy="139247"/>
            </a:xfrm>
            <a:custGeom>
              <a:avLst/>
              <a:gdLst/>
              <a:ahLst/>
              <a:cxnLst/>
              <a:rect l="l" t="t" r="r" b="b"/>
              <a:pathLst>
                <a:path w="162" h="3240" extrusionOk="0">
                  <a:moveTo>
                    <a:pt x="1" y="0"/>
                  </a:moveTo>
                  <a:lnTo>
                    <a:pt x="1" y="3132"/>
                  </a:lnTo>
                  <a:cubicBezTo>
                    <a:pt x="54" y="3159"/>
                    <a:pt x="108" y="3212"/>
                    <a:pt x="161" y="3239"/>
                  </a:cubicBez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1113335" y="4352156"/>
              <a:ext cx="309481" cy="273810"/>
            </a:xfrm>
            <a:custGeom>
              <a:avLst/>
              <a:gdLst/>
              <a:ahLst/>
              <a:cxnLst/>
              <a:rect l="l" t="t" r="r" b="b"/>
              <a:pathLst>
                <a:path w="7201" h="6371" extrusionOk="0">
                  <a:moveTo>
                    <a:pt x="3506" y="0"/>
                  </a:moveTo>
                  <a:lnTo>
                    <a:pt x="3506" y="3962"/>
                  </a:lnTo>
                  <a:lnTo>
                    <a:pt x="80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455" y="5835"/>
                  </a:lnTo>
                  <a:cubicBezTo>
                    <a:pt x="535" y="5835"/>
                    <a:pt x="616" y="5862"/>
                    <a:pt x="696" y="5889"/>
                  </a:cubicBezTo>
                  <a:lnTo>
                    <a:pt x="3506" y="4256"/>
                  </a:lnTo>
                  <a:lnTo>
                    <a:pt x="3506" y="6371"/>
                  </a:lnTo>
                  <a:lnTo>
                    <a:pt x="3694" y="6371"/>
                  </a:lnTo>
                  <a:lnTo>
                    <a:pt x="3694" y="4256"/>
                  </a:lnTo>
                  <a:lnTo>
                    <a:pt x="7093" y="6237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42"/>
                  </a:lnTo>
                  <a:lnTo>
                    <a:pt x="7093" y="1981"/>
                  </a:lnTo>
                  <a:lnTo>
                    <a:pt x="3694" y="3962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1522825" y="4352156"/>
              <a:ext cx="308321" cy="265773"/>
            </a:xfrm>
            <a:custGeom>
              <a:avLst/>
              <a:gdLst/>
              <a:ahLst/>
              <a:cxnLst/>
              <a:rect l="l" t="t" r="r" b="b"/>
              <a:pathLst>
                <a:path w="7174" h="6184" extrusionOk="0">
                  <a:moveTo>
                    <a:pt x="3507" y="0"/>
                  </a:moveTo>
                  <a:lnTo>
                    <a:pt x="3480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096"/>
                  </a:lnTo>
                  <a:lnTo>
                    <a:pt x="1" y="6076"/>
                  </a:lnTo>
                  <a:lnTo>
                    <a:pt x="54" y="6183"/>
                  </a:lnTo>
                  <a:lnTo>
                    <a:pt x="161" y="6183"/>
                  </a:lnTo>
                  <a:lnTo>
                    <a:pt x="3480" y="4256"/>
                  </a:lnTo>
                  <a:lnTo>
                    <a:pt x="3480" y="5354"/>
                  </a:lnTo>
                  <a:cubicBezTo>
                    <a:pt x="3560" y="5327"/>
                    <a:pt x="3614" y="5327"/>
                    <a:pt x="3668" y="5300"/>
                  </a:cubicBezTo>
                  <a:lnTo>
                    <a:pt x="3668" y="4256"/>
                  </a:lnTo>
                  <a:lnTo>
                    <a:pt x="4765" y="4899"/>
                  </a:lnTo>
                  <a:cubicBezTo>
                    <a:pt x="4845" y="4872"/>
                    <a:pt x="4899" y="4845"/>
                    <a:pt x="4979" y="4818"/>
                  </a:cubicBezTo>
                  <a:lnTo>
                    <a:pt x="3748" y="4096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1931197" y="4437294"/>
              <a:ext cx="13839" cy="10401"/>
            </a:xfrm>
            <a:custGeom>
              <a:avLst/>
              <a:gdLst/>
              <a:ahLst/>
              <a:cxnLst/>
              <a:rect l="l" t="t" r="r" b="b"/>
              <a:pathLst>
                <a:path w="322" h="242" extrusionOk="0">
                  <a:moveTo>
                    <a:pt x="81" y="0"/>
                  </a:moveTo>
                  <a:lnTo>
                    <a:pt x="0" y="134"/>
                  </a:lnTo>
                  <a:lnTo>
                    <a:pt x="161" y="241"/>
                  </a:lnTo>
                  <a:cubicBezTo>
                    <a:pt x="215" y="214"/>
                    <a:pt x="268" y="161"/>
                    <a:pt x="322" y="134"/>
                  </a:cubicBezTo>
                  <a:lnTo>
                    <a:pt x="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" name="Google Shape;48;p2"/>
          <p:cNvSpPr/>
          <p:nvPr/>
        </p:nvSpPr>
        <p:spPr>
          <a:xfrm>
            <a:off x="-125" y="4599425"/>
            <a:ext cx="9144321" cy="595550"/>
          </a:xfrm>
          <a:custGeom>
            <a:avLst/>
            <a:gdLst/>
            <a:ahLst/>
            <a:cxnLst/>
            <a:rect l="l" t="t" r="r" b="b"/>
            <a:pathLst>
              <a:path w="287196" h="23822" extrusionOk="0">
                <a:moveTo>
                  <a:pt x="1" y="0"/>
                </a:moveTo>
                <a:lnTo>
                  <a:pt x="1" y="23822"/>
                </a:lnTo>
                <a:lnTo>
                  <a:pt x="287196" y="23822"/>
                </a:lnTo>
                <a:lnTo>
                  <a:pt x="287196" y="0"/>
                </a:lnTo>
                <a:close/>
              </a:path>
            </a:pathLst>
          </a:custGeom>
          <a:solidFill>
            <a:srgbClr val="C8A59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2"/>
          <p:cNvSpPr txBox="1">
            <a:spLocks noGrp="1"/>
          </p:cNvSpPr>
          <p:nvPr>
            <p:ph type="ctrTitle"/>
          </p:nvPr>
        </p:nvSpPr>
        <p:spPr>
          <a:xfrm>
            <a:off x="1283094" y="1290750"/>
            <a:ext cx="65778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500" b="1">
                <a:solidFill>
                  <a:srgbClr val="806860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50" name="Google Shape;50;p2"/>
          <p:cNvSpPr txBox="1">
            <a:spLocks noGrp="1"/>
          </p:cNvSpPr>
          <p:nvPr>
            <p:ph type="subTitle" idx="1"/>
          </p:nvPr>
        </p:nvSpPr>
        <p:spPr>
          <a:xfrm>
            <a:off x="1283100" y="3394625"/>
            <a:ext cx="6577800" cy="45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500">
                <a:latin typeface="Manjari"/>
                <a:ea typeface="Manjari"/>
                <a:cs typeface="Manjari"/>
                <a:sym typeface="Manjari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6">
  <p:cSld name="CUSTOM_18">
    <p:spTree>
      <p:nvGrpSpPr>
        <p:cNvPr id="1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31"/>
          <p:cNvSpPr/>
          <p:nvPr/>
        </p:nvSpPr>
        <p:spPr>
          <a:xfrm rot="912733" flipH="1">
            <a:off x="-1572654" y="597947"/>
            <a:ext cx="3253667" cy="5480823"/>
          </a:xfrm>
          <a:custGeom>
            <a:avLst/>
            <a:gdLst/>
            <a:ahLst/>
            <a:cxnLst/>
            <a:rect l="l" t="t" r="r" b="b"/>
            <a:pathLst>
              <a:path w="142469" h="136664" extrusionOk="0">
                <a:moveTo>
                  <a:pt x="97052" y="0"/>
                </a:moveTo>
                <a:cubicBezTo>
                  <a:pt x="94985" y="0"/>
                  <a:pt x="92658" y="685"/>
                  <a:pt x="89955" y="2065"/>
                </a:cubicBezTo>
                <a:cubicBezTo>
                  <a:pt x="76197" y="9104"/>
                  <a:pt x="81149" y="14564"/>
                  <a:pt x="82755" y="40634"/>
                </a:cubicBezTo>
                <a:cubicBezTo>
                  <a:pt x="85458" y="83646"/>
                  <a:pt x="12896" y="58112"/>
                  <a:pt x="4519" y="103881"/>
                </a:cubicBezTo>
                <a:cubicBezTo>
                  <a:pt x="0" y="128495"/>
                  <a:pt x="10558" y="136664"/>
                  <a:pt x="39417" y="136664"/>
                </a:cubicBezTo>
                <a:cubicBezTo>
                  <a:pt x="47997" y="136664"/>
                  <a:pt x="58195" y="135942"/>
                  <a:pt x="70095" y="134715"/>
                </a:cubicBezTo>
                <a:cubicBezTo>
                  <a:pt x="122047" y="129389"/>
                  <a:pt x="142469" y="101392"/>
                  <a:pt x="125767" y="56907"/>
                </a:cubicBezTo>
                <a:cubicBezTo>
                  <a:pt x="111706" y="19432"/>
                  <a:pt x="108060" y="0"/>
                  <a:pt x="97052" y="0"/>
                </a:cubicBezTo>
                <a:close/>
              </a:path>
            </a:pathLst>
          </a:custGeom>
          <a:solidFill>
            <a:srgbClr val="A0A2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4" name="Google Shape;694;p31"/>
          <p:cNvSpPr/>
          <p:nvPr/>
        </p:nvSpPr>
        <p:spPr>
          <a:xfrm rot="-482288">
            <a:off x="6784912" y="-733687"/>
            <a:ext cx="3654738" cy="3639584"/>
          </a:xfrm>
          <a:custGeom>
            <a:avLst/>
            <a:gdLst/>
            <a:ahLst/>
            <a:cxnLst/>
            <a:rect l="l" t="t" r="r" b="b"/>
            <a:pathLst>
              <a:path w="48235" h="48035" extrusionOk="0">
                <a:moveTo>
                  <a:pt x="3770" y="17379"/>
                </a:moveTo>
                <a:cubicBezTo>
                  <a:pt x="7573" y="20948"/>
                  <a:pt x="10108" y="20948"/>
                  <a:pt x="20515" y="21349"/>
                </a:cubicBezTo>
                <a:cubicBezTo>
                  <a:pt x="30956" y="21782"/>
                  <a:pt x="19314" y="35525"/>
                  <a:pt x="27520" y="41797"/>
                </a:cubicBezTo>
                <a:cubicBezTo>
                  <a:pt x="35726" y="48034"/>
                  <a:pt x="48235" y="37827"/>
                  <a:pt x="48235" y="26986"/>
                </a:cubicBezTo>
                <a:cubicBezTo>
                  <a:pt x="48235" y="16145"/>
                  <a:pt x="35026" y="0"/>
                  <a:pt x="18080" y="867"/>
                </a:cubicBezTo>
                <a:cubicBezTo>
                  <a:pt x="1135" y="1768"/>
                  <a:pt x="1" y="13843"/>
                  <a:pt x="3770" y="17379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5" name="Google Shape;695;p31"/>
          <p:cNvSpPr/>
          <p:nvPr/>
        </p:nvSpPr>
        <p:spPr>
          <a:xfrm rot="3320924">
            <a:off x="8443534" y="3822428"/>
            <a:ext cx="1269688" cy="1658230"/>
          </a:xfrm>
          <a:custGeom>
            <a:avLst/>
            <a:gdLst/>
            <a:ahLst/>
            <a:cxnLst/>
            <a:rect l="l" t="t" r="r" b="b"/>
            <a:pathLst>
              <a:path w="17277" h="22564" extrusionOk="0">
                <a:moveTo>
                  <a:pt x="9074" y="0"/>
                </a:moveTo>
                <a:cubicBezTo>
                  <a:pt x="8555" y="0"/>
                  <a:pt x="8010" y="60"/>
                  <a:pt x="7441" y="188"/>
                </a:cubicBezTo>
                <a:cubicBezTo>
                  <a:pt x="2543" y="1285"/>
                  <a:pt x="1" y="6692"/>
                  <a:pt x="54" y="12607"/>
                </a:cubicBezTo>
                <a:cubicBezTo>
                  <a:pt x="134" y="18683"/>
                  <a:pt x="3989" y="22189"/>
                  <a:pt x="8592" y="22564"/>
                </a:cubicBezTo>
                <a:cubicBezTo>
                  <a:pt x="14641" y="22082"/>
                  <a:pt x="16354" y="18388"/>
                  <a:pt x="16836" y="12312"/>
                </a:cubicBezTo>
                <a:cubicBezTo>
                  <a:pt x="17276" y="6737"/>
                  <a:pt x="14567" y="0"/>
                  <a:pt x="907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6" name="Google Shape;696;p31"/>
          <p:cNvSpPr txBox="1">
            <a:spLocks noGrp="1"/>
          </p:cNvSpPr>
          <p:nvPr>
            <p:ph type="title"/>
          </p:nvPr>
        </p:nvSpPr>
        <p:spPr>
          <a:xfrm>
            <a:off x="713250" y="523025"/>
            <a:ext cx="77175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">
  <p:cSld name="CUSTOM_32_2">
    <p:spTree>
      <p:nvGrpSpPr>
        <p:cNvPr id="1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39"/>
          <p:cNvSpPr/>
          <p:nvPr/>
        </p:nvSpPr>
        <p:spPr>
          <a:xfrm rot="672094">
            <a:off x="-3534661" y="414138"/>
            <a:ext cx="4680680" cy="4251900"/>
          </a:xfrm>
          <a:custGeom>
            <a:avLst/>
            <a:gdLst/>
            <a:ahLst/>
            <a:cxnLst/>
            <a:rect l="l" t="t" r="r" b="b"/>
            <a:pathLst>
              <a:path w="65181" h="59210" extrusionOk="0">
                <a:moveTo>
                  <a:pt x="23617" y="9808"/>
                </a:moveTo>
                <a:cubicBezTo>
                  <a:pt x="25785" y="15712"/>
                  <a:pt x="27153" y="21883"/>
                  <a:pt x="35092" y="17079"/>
                </a:cubicBezTo>
                <a:cubicBezTo>
                  <a:pt x="42998" y="12309"/>
                  <a:pt x="55740" y="12376"/>
                  <a:pt x="59276" y="17546"/>
                </a:cubicBezTo>
                <a:cubicBezTo>
                  <a:pt x="62812" y="22717"/>
                  <a:pt x="56140" y="30055"/>
                  <a:pt x="55940" y="36393"/>
                </a:cubicBezTo>
                <a:cubicBezTo>
                  <a:pt x="55740" y="42731"/>
                  <a:pt x="65180" y="49603"/>
                  <a:pt x="57741" y="54406"/>
                </a:cubicBezTo>
                <a:cubicBezTo>
                  <a:pt x="50303" y="59210"/>
                  <a:pt x="31556" y="57108"/>
                  <a:pt x="33224" y="47535"/>
                </a:cubicBezTo>
                <a:cubicBezTo>
                  <a:pt x="34892" y="37928"/>
                  <a:pt x="25719" y="35026"/>
                  <a:pt x="17579" y="31256"/>
                </a:cubicBezTo>
                <a:cubicBezTo>
                  <a:pt x="9440" y="27520"/>
                  <a:pt x="0" y="13744"/>
                  <a:pt x="7706" y="6872"/>
                </a:cubicBezTo>
                <a:cubicBezTo>
                  <a:pt x="15411" y="1"/>
                  <a:pt x="21449" y="3870"/>
                  <a:pt x="23617" y="9808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4" name="Google Shape;974;p39"/>
          <p:cNvSpPr/>
          <p:nvPr/>
        </p:nvSpPr>
        <p:spPr>
          <a:xfrm>
            <a:off x="8264550" y="465501"/>
            <a:ext cx="1460036" cy="1906827"/>
          </a:xfrm>
          <a:custGeom>
            <a:avLst/>
            <a:gdLst/>
            <a:ahLst/>
            <a:cxnLst/>
            <a:rect l="l" t="t" r="r" b="b"/>
            <a:pathLst>
              <a:path w="17277" h="22564" extrusionOk="0">
                <a:moveTo>
                  <a:pt x="9074" y="0"/>
                </a:moveTo>
                <a:cubicBezTo>
                  <a:pt x="8555" y="0"/>
                  <a:pt x="8010" y="60"/>
                  <a:pt x="7441" y="188"/>
                </a:cubicBezTo>
                <a:cubicBezTo>
                  <a:pt x="2543" y="1285"/>
                  <a:pt x="1" y="6692"/>
                  <a:pt x="54" y="12607"/>
                </a:cubicBezTo>
                <a:cubicBezTo>
                  <a:pt x="134" y="18683"/>
                  <a:pt x="3989" y="22189"/>
                  <a:pt x="8592" y="22564"/>
                </a:cubicBezTo>
                <a:cubicBezTo>
                  <a:pt x="14641" y="22082"/>
                  <a:pt x="16354" y="18388"/>
                  <a:pt x="16836" y="12312"/>
                </a:cubicBezTo>
                <a:cubicBezTo>
                  <a:pt x="17276" y="6737"/>
                  <a:pt x="14567" y="0"/>
                  <a:pt x="907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5" name="Google Shape;975;p39"/>
          <p:cNvSpPr txBox="1">
            <a:spLocks noGrp="1"/>
          </p:cNvSpPr>
          <p:nvPr>
            <p:ph type="title"/>
          </p:nvPr>
        </p:nvSpPr>
        <p:spPr>
          <a:xfrm>
            <a:off x="713250" y="523025"/>
            <a:ext cx="77175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76" name="Google Shape;976;p39"/>
          <p:cNvSpPr txBox="1">
            <a:spLocks noGrp="1"/>
          </p:cNvSpPr>
          <p:nvPr>
            <p:ph type="subTitle" idx="1"/>
          </p:nvPr>
        </p:nvSpPr>
        <p:spPr>
          <a:xfrm>
            <a:off x="713250" y="1126100"/>
            <a:ext cx="7717500" cy="344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Ubuntu"/>
              <a:buChar char="●"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AutoNum type="alphaLcPeriod"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AutoNum type="romanLcPeriod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AutoNum type="arabicPeriod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AutoNum type="alphaLcPeriod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AutoNum type="romanLcPeriod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AutoNum type="arabicPeriod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AutoNum type="alphaLcPeriod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AutoNum type="romanLcPeriod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">
    <p:spTree>
      <p:nvGrpSpPr>
        <p:cNvPr id="1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48"/>
          <p:cNvSpPr/>
          <p:nvPr/>
        </p:nvSpPr>
        <p:spPr>
          <a:xfrm rot="288678" flipH="1">
            <a:off x="-1270417" y="553336"/>
            <a:ext cx="4658411" cy="4765187"/>
          </a:xfrm>
          <a:custGeom>
            <a:avLst/>
            <a:gdLst/>
            <a:ahLst/>
            <a:cxnLst/>
            <a:rect l="l" t="t" r="r" b="b"/>
            <a:pathLst>
              <a:path w="142469" h="136664" extrusionOk="0">
                <a:moveTo>
                  <a:pt x="97052" y="0"/>
                </a:moveTo>
                <a:cubicBezTo>
                  <a:pt x="94985" y="0"/>
                  <a:pt x="92658" y="685"/>
                  <a:pt x="89955" y="2065"/>
                </a:cubicBezTo>
                <a:cubicBezTo>
                  <a:pt x="76197" y="9104"/>
                  <a:pt x="81149" y="14564"/>
                  <a:pt x="82755" y="40634"/>
                </a:cubicBezTo>
                <a:cubicBezTo>
                  <a:pt x="85458" y="83646"/>
                  <a:pt x="12896" y="58112"/>
                  <a:pt x="4519" y="103881"/>
                </a:cubicBezTo>
                <a:cubicBezTo>
                  <a:pt x="0" y="128495"/>
                  <a:pt x="10558" y="136664"/>
                  <a:pt x="39417" y="136664"/>
                </a:cubicBezTo>
                <a:cubicBezTo>
                  <a:pt x="47997" y="136664"/>
                  <a:pt x="58195" y="135942"/>
                  <a:pt x="70095" y="134715"/>
                </a:cubicBezTo>
                <a:cubicBezTo>
                  <a:pt x="122047" y="129389"/>
                  <a:pt x="142469" y="101392"/>
                  <a:pt x="125767" y="56907"/>
                </a:cubicBezTo>
                <a:cubicBezTo>
                  <a:pt x="111706" y="19432"/>
                  <a:pt x="108060" y="0"/>
                  <a:pt x="9705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0" name="Google Shape;1190;p48"/>
          <p:cNvSpPr/>
          <p:nvPr/>
        </p:nvSpPr>
        <p:spPr>
          <a:xfrm>
            <a:off x="1334050" y="1127073"/>
            <a:ext cx="1522302" cy="1342795"/>
          </a:xfrm>
          <a:custGeom>
            <a:avLst/>
            <a:gdLst/>
            <a:ahLst/>
            <a:cxnLst/>
            <a:rect l="l" t="t" r="r" b="b"/>
            <a:pathLst>
              <a:path w="13679" h="12066" extrusionOk="0">
                <a:moveTo>
                  <a:pt x="7541" y="1"/>
                </a:moveTo>
                <a:cubicBezTo>
                  <a:pt x="7109" y="1"/>
                  <a:pt x="6648" y="24"/>
                  <a:pt x="6157" y="68"/>
                </a:cubicBezTo>
                <a:cubicBezTo>
                  <a:pt x="1981" y="443"/>
                  <a:pt x="28" y="3173"/>
                  <a:pt x="1" y="6385"/>
                </a:cubicBezTo>
                <a:cubicBezTo>
                  <a:pt x="598" y="10109"/>
                  <a:pt x="2003" y="12066"/>
                  <a:pt x="5300" y="12066"/>
                </a:cubicBezTo>
                <a:cubicBezTo>
                  <a:pt x="5700" y="12066"/>
                  <a:pt x="6128" y="12037"/>
                  <a:pt x="6585" y="11979"/>
                </a:cubicBezTo>
                <a:cubicBezTo>
                  <a:pt x="10680" y="11470"/>
                  <a:pt x="13678" y="9516"/>
                  <a:pt x="12822" y="4297"/>
                </a:cubicBezTo>
                <a:cubicBezTo>
                  <a:pt x="12326" y="1256"/>
                  <a:pt x="10731" y="1"/>
                  <a:pt x="754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91" name="Google Shape;1191;p48"/>
          <p:cNvGrpSpPr/>
          <p:nvPr/>
        </p:nvGrpSpPr>
        <p:grpSpPr>
          <a:xfrm>
            <a:off x="5119018" y="713081"/>
            <a:ext cx="2270935" cy="2260334"/>
            <a:chOff x="6762468" y="1386456"/>
            <a:chExt cx="2270935" cy="2260334"/>
          </a:xfrm>
        </p:grpSpPr>
        <p:sp>
          <p:nvSpPr>
            <p:cNvPr id="1192" name="Google Shape;1192;p48"/>
            <p:cNvSpPr/>
            <p:nvPr/>
          </p:nvSpPr>
          <p:spPr>
            <a:xfrm>
              <a:off x="6762468" y="1386456"/>
              <a:ext cx="2270935" cy="2260292"/>
            </a:xfrm>
            <a:custGeom>
              <a:avLst/>
              <a:gdLst/>
              <a:ahLst/>
              <a:cxnLst/>
              <a:rect l="l" t="t" r="r" b="b"/>
              <a:pathLst>
                <a:path w="45663" h="45449" extrusionOk="0">
                  <a:moveTo>
                    <a:pt x="10947" y="4979"/>
                  </a:moveTo>
                  <a:lnTo>
                    <a:pt x="15605" y="7656"/>
                  </a:lnTo>
                  <a:lnTo>
                    <a:pt x="15605" y="13062"/>
                  </a:lnTo>
                  <a:lnTo>
                    <a:pt x="10947" y="15766"/>
                  </a:lnTo>
                  <a:lnTo>
                    <a:pt x="6263" y="13062"/>
                  </a:lnTo>
                  <a:lnTo>
                    <a:pt x="6263" y="7656"/>
                  </a:lnTo>
                  <a:lnTo>
                    <a:pt x="10947" y="4979"/>
                  </a:lnTo>
                  <a:close/>
                  <a:moveTo>
                    <a:pt x="20449" y="4979"/>
                  </a:moveTo>
                  <a:lnTo>
                    <a:pt x="25133" y="7656"/>
                  </a:lnTo>
                  <a:lnTo>
                    <a:pt x="25133" y="13062"/>
                  </a:lnTo>
                  <a:lnTo>
                    <a:pt x="20449" y="15766"/>
                  </a:lnTo>
                  <a:lnTo>
                    <a:pt x="15792" y="13062"/>
                  </a:lnTo>
                  <a:lnTo>
                    <a:pt x="15792" y="7656"/>
                  </a:lnTo>
                  <a:lnTo>
                    <a:pt x="20449" y="4979"/>
                  </a:lnTo>
                  <a:close/>
                  <a:moveTo>
                    <a:pt x="29978" y="4979"/>
                  </a:moveTo>
                  <a:lnTo>
                    <a:pt x="34635" y="7656"/>
                  </a:lnTo>
                  <a:lnTo>
                    <a:pt x="34635" y="13062"/>
                  </a:lnTo>
                  <a:lnTo>
                    <a:pt x="29978" y="15766"/>
                  </a:lnTo>
                  <a:lnTo>
                    <a:pt x="25294" y="13062"/>
                  </a:lnTo>
                  <a:lnTo>
                    <a:pt x="25294" y="7656"/>
                  </a:lnTo>
                  <a:lnTo>
                    <a:pt x="29978" y="4979"/>
                  </a:lnTo>
                  <a:close/>
                  <a:moveTo>
                    <a:pt x="6183" y="13196"/>
                  </a:moveTo>
                  <a:lnTo>
                    <a:pt x="10867" y="15899"/>
                  </a:lnTo>
                  <a:lnTo>
                    <a:pt x="10867" y="21306"/>
                  </a:lnTo>
                  <a:lnTo>
                    <a:pt x="6183" y="23983"/>
                  </a:lnTo>
                  <a:lnTo>
                    <a:pt x="1526" y="21306"/>
                  </a:lnTo>
                  <a:lnTo>
                    <a:pt x="1526" y="15899"/>
                  </a:lnTo>
                  <a:lnTo>
                    <a:pt x="6183" y="13196"/>
                  </a:lnTo>
                  <a:close/>
                  <a:moveTo>
                    <a:pt x="15712" y="13196"/>
                  </a:moveTo>
                  <a:lnTo>
                    <a:pt x="20369" y="15899"/>
                  </a:lnTo>
                  <a:lnTo>
                    <a:pt x="20369" y="21306"/>
                  </a:lnTo>
                  <a:lnTo>
                    <a:pt x="15712" y="23983"/>
                  </a:lnTo>
                  <a:lnTo>
                    <a:pt x="11028" y="21306"/>
                  </a:lnTo>
                  <a:lnTo>
                    <a:pt x="11028" y="15899"/>
                  </a:lnTo>
                  <a:lnTo>
                    <a:pt x="15712" y="13196"/>
                  </a:lnTo>
                  <a:close/>
                  <a:moveTo>
                    <a:pt x="25213" y="13196"/>
                  </a:moveTo>
                  <a:lnTo>
                    <a:pt x="29871" y="15899"/>
                  </a:lnTo>
                  <a:lnTo>
                    <a:pt x="29871" y="21306"/>
                  </a:lnTo>
                  <a:lnTo>
                    <a:pt x="25213" y="23983"/>
                  </a:lnTo>
                  <a:lnTo>
                    <a:pt x="20529" y="21306"/>
                  </a:lnTo>
                  <a:lnTo>
                    <a:pt x="20529" y="15899"/>
                  </a:lnTo>
                  <a:lnTo>
                    <a:pt x="25213" y="13196"/>
                  </a:lnTo>
                  <a:close/>
                  <a:moveTo>
                    <a:pt x="34715" y="13196"/>
                  </a:moveTo>
                  <a:lnTo>
                    <a:pt x="39399" y="15899"/>
                  </a:lnTo>
                  <a:lnTo>
                    <a:pt x="39399" y="21306"/>
                  </a:lnTo>
                  <a:lnTo>
                    <a:pt x="34715" y="23983"/>
                  </a:lnTo>
                  <a:lnTo>
                    <a:pt x="30058" y="21306"/>
                  </a:lnTo>
                  <a:lnTo>
                    <a:pt x="30058" y="15899"/>
                  </a:lnTo>
                  <a:lnTo>
                    <a:pt x="34715" y="13196"/>
                  </a:lnTo>
                  <a:close/>
                  <a:moveTo>
                    <a:pt x="10947" y="21440"/>
                  </a:moveTo>
                  <a:lnTo>
                    <a:pt x="15605" y="24143"/>
                  </a:lnTo>
                  <a:lnTo>
                    <a:pt x="15605" y="29523"/>
                  </a:lnTo>
                  <a:lnTo>
                    <a:pt x="10947" y="32226"/>
                  </a:lnTo>
                  <a:lnTo>
                    <a:pt x="6263" y="29523"/>
                  </a:lnTo>
                  <a:lnTo>
                    <a:pt x="6263" y="24143"/>
                  </a:lnTo>
                  <a:lnTo>
                    <a:pt x="10947" y="21440"/>
                  </a:lnTo>
                  <a:close/>
                  <a:moveTo>
                    <a:pt x="20449" y="21440"/>
                  </a:moveTo>
                  <a:lnTo>
                    <a:pt x="25133" y="24143"/>
                  </a:lnTo>
                  <a:lnTo>
                    <a:pt x="25133" y="29523"/>
                  </a:lnTo>
                  <a:lnTo>
                    <a:pt x="20449" y="32226"/>
                  </a:lnTo>
                  <a:lnTo>
                    <a:pt x="15792" y="29523"/>
                  </a:lnTo>
                  <a:lnTo>
                    <a:pt x="15792" y="24143"/>
                  </a:lnTo>
                  <a:lnTo>
                    <a:pt x="20449" y="21440"/>
                  </a:lnTo>
                  <a:close/>
                  <a:moveTo>
                    <a:pt x="29978" y="21440"/>
                  </a:moveTo>
                  <a:lnTo>
                    <a:pt x="34635" y="24143"/>
                  </a:lnTo>
                  <a:lnTo>
                    <a:pt x="34635" y="29523"/>
                  </a:lnTo>
                  <a:lnTo>
                    <a:pt x="29978" y="32226"/>
                  </a:lnTo>
                  <a:lnTo>
                    <a:pt x="25294" y="29523"/>
                  </a:lnTo>
                  <a:lnTo>
                    <a:pt x="25294" y="24143"/>
                  </a:lnTo>
                  <a:lnTo>
                    <a:pt x="29978" y="21440"/>
                  </a:lnTo>
                  <a:close/>
                  <a:moveTo>
                    <a:pt x="39480" y="21440"/>
                  </a:moveTo>
                  <a:lnTo>
                    <a:pt x="44137" y="24143"/>
                  </a:lnTo>
                  <a:lnTo>
                    <a:pt x="44137" y="29523"/>
                  </a:lnTo>
                  <a:lnTo>
                    <a:pt x="39480" y="32226"/>
                  </a:lnTo>
                  <a:lnTo>
                    <a:pt x="34796" y="29523"/>
                  </a:lnTo>
                  <a:lnTo>
                    <a:pt x="34796" y="24143"/>
                  </a:lnTo>
                  <a:lnTo>
                    <a:pt x="39480" y="21440"/>
                  </a:lnTo>
                  <a:close/>
                  <a:moveTo>
                    <a:pt x="15712" y="29684"/>
                  </a:moveTo>
                  <a:lnTo>
                    <a:pt x="20369" y="32387"/>
                  </a:lnTo>
                  <a:lnTo>
                    <a:pt x="20369" y="37767"/>
                  </a:lnTo>
                  <a:lnTo>
                    <a:pt x="15712" y="40470"/>
                  </a:lnTo>
                  <a:lnTo>
                    <a:pt x="11028" y="37767"/>
                  </a:lnTo>
                  <a:lnTo>
                    <a:pt x="11028" y="32387"/>
                  </a:lnTo>
                  <a:lnTo>
                    <a:pt x="15712" y="29684"/>
                  </a:lnTo>
                  <a:close/>
                  <a:moveTo>
                    <a:pt x="25213" y="29684"/>
                  </a:moveTo>
                  <a:lnTo>
                    <a:pt x="29871" y="32387"/>
                  </a:lnTo>
                  <a:lnTo>
                    <a:pt x="29871" y="37767"/>
                  </a:lnTo>
                  <a:lnTo>
                    <a:pt x="25213" y="40470"/>
                  </a:lnTo>
                  <a:lnTo>
                    <a:pt x="20529" y="37767"/>
                  </a:lnTo>
                  <a:lnTo>
                    <a:pt x="20529" y="32387"/>
                  </a:lnTo>
                  <a:lnTo>
                    <a:pt x="25213" y="29684"/>
                  </a:lnTo>
                  <a:close/>
                  <a:moveTo>
                    <a:pt x="34715" y="29684"/>
                  </a:moveTo>
                  <a:lnTo>
                    <a:pt x="39399" y="32387"/>
                  </a:lnTo>
                  <a:lnTo>
                    <a:pt x="39399" y="37767"/>
                  </a:lnTo>
                  <a:lnTo>
                    <a:pt x="34715" y="40470"/>
                  </a:lnTo>
                  <a:lnTo>
                    <a:pt x="30058" y="37767"/>
                  </a:lnTo>
                  <a:lnTo>
                    <a:pt x="30058" y="32387"/>
                  </a:lnTo>
                  <a:lnTo>
                    <a:pt x="34715" y="29684"/>
                  </a:lnTo>
                  <a:close/>
                  <a:moveTo>
                    <a:pt x="20369" y="1"/>
                  </a:moveTo>
                  <a:lnTo>
                    <a:pt x="20369" y="4818"/>
                  </a:lnTo>
                  <a:lnTo>
                    <a:pt x="15712" y="7522"/>
                  </a:lnTo>
                  <a:lnTo>
                    <a:pt x="11028" y="4818"/>
                  </a:lnTo>
                  <a:lnTo>
                    <a:pt x="11028" y="3159"/>
                  </a:lnTo>
                  <a:cubicBezTo>
                    <a:pt x="10974" y="3186"/>
                    <a:pt x="10921" y="3239"/>
                    <a:pt x="10867" y="3266"/>
                  </a:cubicBezTo>
                  <a:lnTo>
                    <a:pt x="10867" y="4818"/>
                  </a:lnTo>
                  <a:lnTo>
                    <a:pt x="6183" y="7522"/>
                  </a:lnTo>
                  <a:lnTo>
                    <a:pt x="5915" y="7361"/>
                  </a:lnTo>
                  <a:cubicBezTo>
                    <a:pt x="5889" y="7415"/>
                    <a:pt x="5835" y="7442"/>
                    <a:pt x="5808" y="7495"/>
                  </a:cubicBezTo>
                  <a:lnTo>
                    <a:pt x="6103" y="7656"/>
                  </a:lnTo>
                  <a:lnTo>
                    <a:pt x="6103" y="13062"/>
                  </a:lnTo>
                  <a:lnTo>
                    <a:pt x="1419" y="15766"/>
                  </a:lnTo>
                  <a:lnTo>
                    <a:pt x="1124" y="15578"/>
                  </a:lnTo>
                  <a:cubicBezTo>
                    <a:pt x="1124" y="15632"/>
                    <a:pt x="1098" y="15685"/>
                    <a:pt x="1071" y="15739"/>
                  </a:cubicBezTo>
                  <a:lnTo>
                    <a:pt x="1338" y="15899"/>
                  </a:lnTo>
                  <a:lnTo>
                    <a:pt x="1338" y="21306"/>
                  </a:lnTo>
                  <a:lnTo>
                    <a:pt x="0" y="22082"/>
                  </a:lnTo>
                  <a:cubicBezTo>
                    <a:pt x="0" y="22136"/>
                    <a:pt x="0" y="22216"/>
                    <a:pt x="0" y="22270"/>
                  </a:cubicBezTo>
                  <a:lnTo>
                    <a:pt x="1419" y="21440"/>
                  </a:lnTo>
                  <a:lnTo>
                    <a:pt x="6103" y="24143"/>
                  </a:lnTo>
                  <a:lnTo>
                    <a:pt x="6103" y="29523"/>
                  </a:lnTo>
                  <a:lnTo>
                    <a:pt x="1927" y="31932"/>
                  </a:lnTo>
                  <a:cubicBezTo>
                    <a:pt x="1954" y="31986"/>
                    <a:pt x="1981" y="32039"/>
                    <a:pt x="2008" y="32093"/>
                  </a:cubicBezTo>
                  <a:lnTo>
                    <a:pt x="6183" y="29684"/>
                  </a:lnTo>
                  <a:lnTo>
                    <a:pt x="10867" y="32387"/>
                  </a:lnTo>
                  <a:lnTo>
                    <a:pt x="10867" y="37767"/>
                  </a:lnTo>
                  <a:lnTo>
                    <a:pt x="7548" y="39694"/>
                  </a:lnTo>
                  <a:cubicBezTo>
                    <a:pt x="7575" y="39721"/>
                    <a:pt x="7628" y="39774"/>
                    <a:pt x="7682" y="39801"/>
                  </a:cubicBezTo>
                  <a:lnTo>
                    <a:pt x="10947" y="37928"/>
                  </a:lnTo>
                  <a:lnTo>
                    <a:pt x="15605" y="40631"/>
                  </a:lnTo>
                  <a:lnTo>
                    <a:pt x="15605" y="44405"/>
                  </a:lnTo>
                  <a:cubicBezTo>
                    <a:pt x="15658" y="44405"/>
                    <a:pt x="15738" y="44432"/>
                    <a:pt x="15792" y="44458"/>
                  </a:cubicBezTo>
                  <a:lnTo>
                    <a:pt x="15792" y="40631"/>
                  </a:lnTo>
                  <a:lnTo>
                    <a:pt x="20449" y="37928"/>
                  </a:lnTo>
                  <a:lnTo>
                    <a:pt x="25133" y="40631"/>
                  </a:lnTo>
                  <a:lnTo>
                    <a:pt x="25133" y="45449"/>
                  </a:lnTo>
                  <a:cubicBezTo>
                    <a:pt x="25187" y="45449"/>
                    <a:pt x="25240" y="45449"/>
                    <a:pt x="25294" y="45422"/>
                  </a:cubicBezTo>
                  <a:lnTo>
                    <a:pt x="25294" y="40631"/>
                  </a:lnTo>
                  <a:lnTo>
                    <a:pt x="29978" y="37928"/>
                  </a:lnTo>
                  <a:lnTo>
                    <a:pt x="34635" y="40631"/>
                  </a:lnTo>
                  <a:lnTo>
                    <a:pt x="34635" y="42290"/>
                  </a:lnTo>
                  <a:cubicBezTo>
                    <a:pt x="34688" y="42237"/>
                    <a:pt x="34742" y="42210"/>
                    <a:pt x="34796" y="42183"/>
                  </a:cubicBezTo>
                  <a:lnTo>
                    <a:pt x="34796" y="40631"/>
                  </a:lnTo>
                  <a:lnTo>
                    <a:pt x="39480" y="37928"/>
                  </a:lnTo>
                  <a:lnTo>
                    <a:pt x="39747" y="38088"/>
                  </a:lnTo>
                  <a:cubicBezTo>
                    <a:pt x="39774" y="38035"/>
                    <a:pt x="39827" y="37981"/>
                    <a:pt x="39854" y="37954"/>
                  </a:cubicBezTo>
                  <a:lnTo>
                    <a:pt x="39560" y="37767"/>
                  </a:lnTo>
                  <a:lnTo>
                    <a:pt x="39560" y="32387"/>
                  </a:lnTo>
                  <a:lnTo>
                    <a:pt x="44244" y="29684"/>
                  </a:lnTo>
                  <a:lnTo>
                    <a:pt x="44538" y="29871"/>
                  </a:lnTo>
                  <a:cubicBezTo>
                    <a:pt x="44565" y="29791"/>
                    <a:pt x="44565" y="29737"/>
                    <a:pt x="44592" y="29684"/>
                  </a:cubicBezTo>
                  <a:lnTo>
                    <a:pt x="44324" y="29523"/>
                  </a:lnTo>
                  <a:lnTo>
                    <a:pt x="44324" y="24143"/>
                  </a:lnTo>
                  <a:lnTo>
                    <a:pt x="45662" y="23367"/>
                  </a:lnTo>
                  <a:cubicBezTo>
                    <a:pt x="45662" y="23314"/>
                    <a:pt x="45662" y="23233"/>
                    <a:pt x="45662" y="23153"/>
                  </a:cubicBezTo>
                  <a:lnTo>
                    <a:pt x="44244" y="23983"/>
                  </a:lnTo>
                  <a:lnTo>
                    <a:pt x="39560" y="21306"/>
                  </a:lnTo>
                  <a:lnTo>
                    <a:pt x="39560" y="15899"/>
                  </a:lnTo>
                  <a:lnTo>
                    <a:pt x="43735" y="13491"/>
                  </a:lnTo>
                  <a:cubicBezTo>
                    <a:pt x="43709" y="13437"/>
                    <a:pt x="43682" y="13383"/>
                    <a:pt x="43655" y="13330"/>
                  </a:cubicBezTo>
                  <a:lnTo>
                    <a:pt x="39480" y="15766"/>
                  </a:lnTo>
                  <a:lnTo>
                    <a:pt x="34796" y="13062"/>
                  </a:lnTo>
                  <a:lnTo>
                    <a:pt x="34796" y="7656"/>
                  </a:lnTo>
                  <a:lnTo>
                    <a:pt x="38114" y="5755"/>
                  </a:lnTo>
                  <a:cubicBezTo>
                    <a:pt x="38088" y="5702"/>
                    <a:pt x="38034" y="5675"/>
                    <a:pt x="37981" y="5621"/>
                  </a:cubicBezTo>
                  <a:lnTo>
                    <a:pt x="34715" y="7522"/>
                  </a:lnTo>
                  <a:lnTo>
                    <a:pt x="30058" y="4818"/>
                  </a:lnTo>
                  <a:lnTo>
                    <a:pt x="30058" y="1045"/>
                  </a:lnTo>
                  <a:cubicBezTo>
                    <a:pt x="30004" y="1018"/>
                    <a:pt x="29951" y="1018"/>
                    <a:pt x="29871" y="991"/>
                  </a:cubicBezTo>
                  <a:lnTo>
                    <a:pt x="29871" y="4818"/>
                  </a:lnTo>
                  <a:lnTo>
                    <a:pt x="25213" y="7522"/>
                  </a:lnTo>
                  <a:lnTo>
                    <a:pt x="20529" y="4818"/>
                  </a:lnTo>
                  <a:lnTo>
                    <a:pt x="2052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48"/>
            <p:cNvSpPr/>
            <p:nvPr/>
          </p:nvSpPr>
          <p:spPr>
            <a:xfrm>
              <a:off x="7236329" y="1587480"/>
              <a:ext cx="12035" cy="9350"/>
            </a:xfrm>
            <a:custGeom>
              <a:avLst/>
              <a:gdLst/>
              <a:ahLst/>
              <a:cxnLst/>
              <a:rect l="l" t="t" r="r" b="b"/>
              <a:pathLst>
                <a:path w="242" h="188" extrusionOk="0">
                  <a:moveTo>
                    <a:pt x="161" y="0"/>
                  </a:moveTo>
                  <a:cubicBezTo>
                    <a:pt x="108" y="27"/>
                    <a:pt x="54" y="81"/>
                    <a:pt x="1" y="107"/>
                  </a:cubicBezTo>
                  <a:lnTo>
                    <a:pt x="161" y="188"/>
                  </a:lnTo>
                  <a:lnTo>
                    <a:pt x="242" y="54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48"/>
            <p:cNvSpPr/>
            <p:nvPr/>
          </p:nvSpPr>
          <p:spPr>
            <a:xfrm>
              <a:off x="7364144" y="1394464"/>
              <a:ext cx="356781" cy="300882"/>
            </a:xfrm>
            <a:custGeom>
              <a:avLst/>
              <a:gdLst/>
              <a:ahLst/>
              <a:cxnLst/>
              <a:rect l="l" t="t" r="r" b="b"/>
              <a:pathLst>
                <a:path w="7174" h="6050" extrusionOk="0">
                  <a:moveTo>
                    <a:pt x="7173" y="0"/>
                  </a:moveTo>
                  <a:lnTo>
                    <a:pt x="7173" y="0"/>
                  </a:lnTo>
                  <a:cubicBezTo>
                    <a:pt x="7013" y="27"/>
                    <a:pt x="6852" y="54"/>
                    <a:pt x="6692" y="81"/>
                  </a:cubicBezTo>
                  <a:lnTo>
                    <a:pt x="3667" y="1794"/>
                  </a:lnTo>
                  <a:lnTo>
                    <a:pt x="3667" y="830"/>
                  </a:lnTo>
                  <a:cubicBezTo>
                    <a:pt x="3614" y="857"/>
                    <a:pt x="3560" y="857"/>
                    <a:pt x="3507" y="884"/>
                  </a:cubicBezTo>
                  <a:lnTo>
                    <a:pt x="3507" y="1794"/>
                  </a:lnTo>
                  <a:lnTo>
                    <a:pt x="2516" y="1231"/>
                  </a:lnTo>
                  <a:cubicBezTo>
                    <a:pt x="2463" y="1258"/>
                    <a:pt x="2382" y="1285"/>
                    <a:pt x="2329" y="1312"/>
                  </a:cubicBezTo>
                  <a:lnTo>
                    <a:pt x="3426" y="1954"/>
                  </a:lnTo>
                  <a:lnTo>
                    <a:pt x="0" y="3935"/>
                  </a:lnTo>
                  <a:lnTo>
                    <a:pt x="81" y="4069"/>
                  </a:lnTo>
                  <a:lnTo>
                    <a:pt x="3507" y="2115"/>
                  </a:lnTo>
                  <a:lnTo>
                    <a:pt x="3507" y="6049"/>
                  </a:lnTo>
                  <a:lnTo>
                    <a:pt x="3667" y="6049"/>
                  </a:lnTo>
                  <a:lnTo>
                    <a:pt x="3667" y="2115"/>
                  </a:lnTo>
                  <a:lnTo>
                    <a:pt x="7093" y="4069"/>
                  </a:lnTo>
                  <a:lnTo>
                    <a:pt x="7173" y="3935"/>
                  </a:lnTo>
                  <a:lnTo>
                    <a:pt x="3774" y="1954"/>
                  </a:lnTo>
                  <a:lnTo>
                    <a:pt x="71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48"/>
            <p:cNvSpPr/>
            <p:nvPr/>
          </p:nvSpPr>
          <p:spPr>
            <a:xfrm>
              <a:off x="7836713" y="1386456"/>
              <a:ext cx="358124" cy="308889"/>
            </a:xfrm>
            <a:custGeom>
              <a:avLst/>
              <a:gdLst/>
              <a:ahLst/>
              <a:cxnLst/>
              <a:rect l="l" t="t" r="r" b="b"/>
              <a:pathLst>
                <a:path w="7201" h="6211" extrusionOk="0">
                  <a:moveTo>
                    <a:pt x="107" y="1"/>
                  </a:moveTo>
                  <a:lnTo>
                    <a:pt x="0" y="134"/>
                  </a:lnTo>
                  <a:lnTo>
                    <a:pt x="3426" y="2115"/>
                  </a:lnTo>
                  <a:lnTo>
                    <a:pt x="0" y="4096"/>
                  </a:lnTo>
                  <a:lnTo>
                    <a:pt x="107" y="4230"/>
                  </a:lnTo>
                  <a:lnTo>
                    <a:pt x="3506" y="2276"/>
                  </a:lnTo>
                  <a:lnTo>
                    <a:pt x="3506" y="6210"/>
                  </a:lnTo>
                  <a:lnTo>
                    <a:pt x="3694" y="6210"/>
                  </a:lnTo>
                  <a:lnTo>
                    <a:pt x="3694" y="2276"/>
                  </a:lnTo>
                  <a:lnTo>
                    <a:pt x="7093" y="4230"/>
                  </a:lnTo>
                  <a:lnTo>
                    <a:pt x="7200" y="4096"/>
                  </a:lnTo>
                  <a:lnTo>
                    <a:pt x="3774" y="2115"/>
                  </a:lnTo>
                  <a:lnTo>
                    <a:pt x="6558" y="509"/>
                  </a:lnTo>
                  <a:cubicBezTo>
                    <a:pt x="6477" y="482"/>
                    <a:pt x="6397" y="456"/>
                    <a:pt x="6317" y="456"/>
                  </a:cubicBezTo>
                  <a:lnTo>
                    <a:pt x="3694" y="1955"/>
                  </a:lnTo>
                  <a:lnTo>
                    <a:pt x="3694" y="1"/>
                  </a:lnTo>
                  <a:lnTo>
                    <a:pt x="3506" y="1"/>
                  </a:lnTo>
                  <a:lnTo>
                    <a:pt x="3506" y="1955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48"/>
            <p:cNvSpPr/>
            <p:nvPr/>
          </p:nvSpPr>
          <p:spPr>
            <a:xfrm>
              <a:off x="8310574" y="1516908"/>
              <a:ext cx="135819" cy="79920"/>
            </a:xfrm>
            <a:custGeom>
              <a:avLst/>
              <a:gdLst/>
              <a:ahLst/>
              <a:cxnLst/>
              <a:rect l="l" t="t" r="r" b="b"/>
              <a:pathLst>
                <a:path w="2731" h="1607" extrusionOk="0">
                  <a:moveTo>
                    <a:pt x="2543" y="1"/>
                  </a:moveTo>
                  <a:lnTo>
                    <a:pt x="1" y="1473"/>
                  </a:lnTo>
                  <a:lnTo>
                    <a:pt x="81" y="1607"/>
                  </a:lnTo>
                  <a:lnTo>
                    <a:pt x="2731" y="81"/>
                  </a:lnTo>
                  <a:cubicBezTo>
                    <a:pt x="2677" y="54"/>
                    <a:pt x="2597" y="27"/>
                    <a:pt x="25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48"/>
            <p:cNvSpPr/>
            <p:nvPr/>
          </p:nvSpPr>
          <p:spPr>
            <a:xfrm>
              <a:off x="8484940" y="1543565"/>
              <a:ext cx="8057" cy="151784"/>
            </a:xfrm>
            <a:custGeom>
              <a:avLst/>
              <a:gdLst/>
              <a:ahLst/>
              <a:cxnLst/>
              <a:rect l="l" t="t" r="r" b="b"/>
              <a:pathLst>
                <a:path w="162" h="3052" extrusionOk="0">
                  <a:moveTo>
                    <a:pt x="1" y="0"/>
                  </a:moveTo>
                  <a:lnTo>
                    <a:pt x="1" y="3051"/>
                  </a:lnTo>
                  <a:lnTo>
                    <a:pt x="162" y="3051"/>
                  </a:lnTo>
                  <a:lnTo>
                    <a:pt x="162" y="107"/>
                  </a:lnTo>
                  <a:cubicBezTo>
                    <a:pt x="108" y="54"/>
                    <a:pt x="54" y="27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48"/>
            <p:cNvSpPr/>
            <p:nvPr/>
          </p:nvSpPr>
          <p:spPr>
            <a:xfrm>
              <a:off x="6838311" y="2099984"/>
              <a:ext cx="2735" cy="5371"/>
            </a:xfrm>
            <a:custGeom>
              <a:avLst/>
              <a:gdLst/>
              <a:ahLst/>
              <a:cxnLst/>
              <a:rect l="l" t="t" r="r" b="b"/>
              <a:pathLst>
                <a:path w="55" h="108" extrusionOk="0">
                  <a:moveTo>
                    <a:pt x="54" y="0"/>
                  </a:moveTo>
                  <a:cubicBezTo>
                    <a:pt x="28" y="27"/>
                    <a:pt x="28" y="54"/>
                    <a:pt x="1" y="107"/>
                  </a:cubicBezTo>
                  <a:lnTo>
                    <a:pt x="54" y="107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48"/>
            <p:cNvSpPr/>
            <p:nvPr/>
          </p:nvSpPr>
          <p:spPr>
            <a:xfrm>
              <a:off x="7012727" y="1801781"/>
              <a:ext cx="2686" cy="2735"/>
            </a:xfrm>
            <a:custGeom>
              <a:avLst/>
              <a:gdLst/>
              <a:ahLst/>
              <a:cxnLst/>
              <a:rect l="l" t="t" r="r" b="b"/>
              <a:pathLst>
                <a:path w="54" h="55" extrusionOk="0">
                  <a:moveTo>
                    <a:pt x="54" y="1"/>
                  </a:moveTo>
                  <a:cubicBezTo>
                    <a:pt x="27" y="27"/>
                    <a:pt x="27" y="27"/>
                    <a:pt x="0" y="54"/>
                  </a:cubicBezTo>
                  <a:lnTo>
                    <a:pt x="54" y="27"/>
                  </a:lnTo>
                  <a:lnTo>
                    <a:pt x="5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48"/>
            <p:cNvSpPr/>
            <p:nvPr/>
          </p:nvSpPr>
          <p:spPr>
            <a:xfrm>
              <a:off x="6912862" y="1942876"/>
              <a:ext cx="102548" cy="63956"/>
            </a:xfrm>
            <a:custGeom>
              <a:avLst/>
              <a:gdLst/>
              <a:ahLst/>
              <a:cxnLst/>
              <a:rect l="l" t="t" r="r" b="b"/>
              <a:pathLst>
                <a:path w="2062" h="1286" extrusionOk="0">
                  <a:moveTo>
                    <a:pt x="81" y="1"/>
                  </a:moveTo>
                  <a:cubicBezTo>
                    <a:pt x="54" y="54"/>
                    <a:pt x="27" y="108"/>
                    <a:pt x="1" y="135"/>
                  </a:cubicBezTo>
                  <a:lnTo>
                    <a:pt x="1981" y="1285"/>
                  </a:lnTo>
                  <a:lnTo>
                    <a:pt x="2062" y="1125"/>
                  </a:ln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48"/>
            <p:cNvSpPr/>
            <p:nvPr/>
          </p:nvSpPr>
          <p:spPr>
            <a:xfrm>
              <a:off x="7131192" y="1696645"/>
              <a:ext cx="356781" cy="408702"/>
            </a:xfrm>
            <a:custGeom>
              <a:avLst/>
              <a:gdLst/>
              <a:ahLst/>
              <a:cxnLst/>
              <a:rect l="l" t="t" r="r" b="b"/>
              <a:pathLst>
                <a:path w="7174" h="8218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217"/>
                  </a:lnTo>
                  <a:lnTo>
                    <a:pt x="3667" y="8217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48"/>
            <p:cNvSpPr/>
            <p:nvPr/>
          </p:nvSpPr>
          <p:spPr>
            <a:xfrm>
              <a:off x="7603761" y="1696645"/>
              <a:ext cx="358124" cy="40735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61"/>
                  </a:lnTo>
                  <a:lnTo>
                    <a:pt x="80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0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41"/>
                  </a:lnTo>
                  <a:lnTo>
                    <a:pt x="7093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48"/>
            <p:cNvSpPr/>
            <p:nvPr/>
          </p:nvSpPr>
          <p:spPr>
            <a:xfrm>
              <a:off x="8077622" y="1696645"/>
              <a:ext cx="356781" cy="40735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480" y="3961"/>
                  </a:lnTo>
                  <a:lnTo>
                    <a:pt x="81" y="1981"/>
                  </a:lnTo>
                  <a:lnTo>
                    <a:pt x="1" y="2141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36"/>
                  </a:lnTo>
                  <a:lnTo>
                    <a:pt x="3480" y="4256"/>
                  </a:lnTo>
                  <a:lnTo>
                    <a:pt x="3480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48"/>
            <p:cNvSpPr/>
            <p:nvPr/>
          </p:nvSpPr>
          <p:spPr>
            <a:xfrm>
              <a:off x="8550190" y="1736581"/>
              <a:ext cx="356781" cy="367424"/>
            </a:xfrm>
            <a:custGeom>
              <a:avLst/>
              <a:gdLst/>
              <a:ahLst/>
              <a:cxnLst/>
              <a:rect l="l" t="t" r="r" b="b"/>
              <a:pathLst>
                <a:path w="7174" h="7388" extrusionOk="0">
                  <a:moveTo>
                    <a:pt x="3507" y="0"/>
                  </a:moveTo>
                  <a:lnTo>
                    <a:pt x="3507" y="3158"/>
                  </a:lnTo>
                  <a:lnTo>
                    <a:pt x="81" y="1178"/>
                  </a:lnTo>
                  <a:lnTo>
                    <a:pt x="0" y="1312"/>
                  </a:lnTo>
                  <a:lnTo>
                    <a:pt x="3426" y="3292"/>
                  </a:lnTo>
                  <a:lnTo>
                    <a:pt x="0" y="5273"/>
                  </a:lnTo>
                  <a:lnTo>
                    <a:pt x="81" y="5433"/>
                  </a:lnTo>
                  <a:lnTo>
                    <a:pt x="3507" y="3453"/>
                  </a:lnTo>
                  <a:lnTo>
                    <a:pt x="3507" y="7387"/>
                  </a:lnTo>
                  <a:lnTo>
                    <a:pt x="3667" y="7387"/>
                  </a:lnTo>
                  <a:lnTo>
                    <a:pt x="3667" y="3453"/>
                  </a:lnTo>
                  <a:lnTo>
                    <a:pt x="7093" y="5407"/>
                  </a:lnTo>
                  <a:lnTo>
                    <a:pt x="7174" y="5273"/>
                  </a:lnTo>
                  <a:lnTo>
                    <a:pt x="3748" y="3292"/>
                  </a:lnTo>
                  <a:lnTo>
                    <a:pt x="5434" y="2329"/>
                  </a:lnTo>
                  <a:cubicBezTo>
                    <a:pt x="5380" y="2302"/>
                    <a:pt x="5354" y="2248"/>
                    <a:pt x="5327" y="2195"/>
                  </a:cubicBezTo>
                  <a:lnTo>
                    <a:pt x="3667" y="3158"/>
                  </a:lnTo>
                  <a:lnTo>
                    <a:pt x="3667" y="187"/>
                  </a:lnTo>
                  <a:cubicBezTo>
                    <a:pt x="3614" y="134"/>
                    <a:pt x="3560" y="80"/>
                    <a:pt x="3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48"/>
            <p:cNvSpPr/>
            <p:nvPr/>
          </p:nvSpPr>
          <p:spPr>
            <a:xfrm>
              <a:off x="6891576" y="2115948"/>
              <a:ext cx="356781" cy="40735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48"/>
            <p:cNvSpPr/>
            <p:nvPr/>
          </p:nvSpPr>
          <p:spPr>
            <a:xfrm>
              <a:off x="7364144" y="2115948"/>
              <a:ext cx="356781" cy="40735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35"/>
                  </a:lnTo>
                  <a:lnTo>
                    <a:pt x="81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3" y="6049"/>
                  </a:lnTo>
                  <a:lnTo>
                    <a:pt x="3774" y="4095"/>
                  </a:lnTo>
                  <a:lnTo>
                    <a:pt x="7173" y="2115"/>
                  </a:lnTo>
                  <a:lnTo>
                    <a:pt x="7093" y="1954"/>
                  </a:lnTo>
                  <a:lnTo>
                    <a:pt x="3667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48"/>
            <p:cNvSpPr/>
            <p:nvPr/>
          </p:nvSpPr>
          <p:spPr>
            <a:xfrm>
              <a:off x="7836713" y="2115948"/>
              <a:ext cx="358124" cy="40735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35"/>
                  </a:lnTo>
                  <a:lnTo>
                    <a:pt x="107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107" y="6210"/>
                  </a:lnTo>
                  <a:lnTo>
                    <a:pt x="3506" y="4229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29"/>
                  </a:lnTo>
                  <a:lnTo>
                    <a:pt x="7093" y="6210"/>
                  </a:lnTo>
                  <a:lnTo>
                    <a:pt x="7200" y="6049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54"/>
                  </a:lnTo>
                  <a:lnTo>
                    <a:pt x="3694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48"/>
            <p:cNvSpPr/>
            <p:nvPr/>
          </p:nvSpPr>
          <p:spPr>
            <a:xfrm>
              <a:off x="8310574" y="2114606"/>
              <a:ext cx="356781" cy="408702"/>
            </a:xfrm>
            <a:custGeom>
              <a:avLst/>
              <a:gdLst/>
              <a:ahLst/>
              <a:cxnLst/>
              <a:rect l="l" t="t" r="r" b="b"/>
              <a:pathLst>
                <a:path w="7174" h="8218" extrusionOk="0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122"/>
                  </a:lnTo>
                  <a:lnTo>
                    <a:pt x="1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8" y="8218"/>
                  </a:lnTo>
                  <a:lnTo>
                    <a:pt x="3668" y="4256"/>
                  </a:lnTo>
                  <a:lnTo>
                    <a:pt x="7094" y="6237"/>
                  </a:lnTo>
                  <a:lnTo>
                    <a:pt x="7174" y="6076"/>
                  </a:lnTo>
                  <a:lnTo>
                    <a:pt x="3748" y="4122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48"/>
            <p:cNvSpPr/>
            <p:nvPr/>
          </p:nvSpPr>
          <p:spPr>
            <a:xfrm>
              <a:off x="8783142" y="2114606"/>
              <a:ext cx="239661" cy="408702"/>
            </a:xfrm>
            <a:custGeom>
              <a:avLst/>
              <a:gdLst/>
              <a:ahLst/>
              <a:cxnLst/>
              <a:rect l="l" t="t" r="r" b="b"/>
              <a:pathLst>
                <a:path w="4819" h="8218" extrusionOk="0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7" y="8218"/>
                  </a:lnTo>
                  <a:lnTo>
                    <a:pt x="3667" y="4256"/>
                  </a:lnTo>
                  <a:lnTo>
                    <a:pt x="4818" y="4925"/>
                  </a:lnTo>
                  <a:cubicBezTo>
                    <a:pt x="4818" y="4845"/>
                    <a:pt x="4818" y="4765"/>
                    <a:pt x="4792" y="4711"/>
                  </a:cubicBezTo>
                  <a:lnTo>
                    <a:pt x="3774" y="4096"/>
                  </a:lnTo>
                  <a:lnTo>
                    <a:pt x="4604" y="3614"/>
                  </a:lnTo>
                  <a:cubicBezTo>
                    <a:pt x="4604" y="3560"/>
                    <a:pt x="4577" y="3507"/>
                    <a:pt x="4577" y="3453"/>
                  </a:cubicBezTo>
                  <a:lnTo>
                    <a:pt x="3667" y="3962"/>
                  </a:lnTo>
                  <a:lnTo>
                    <a:pt x="3667" y="295"/>
                  </a:lnTo>
                  <a:cubicBezTo>
                    <a:pt x="3641" y="188"/>
                    <a:pt x="3614" y="108"/>
                    <a:pt x="35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48"/>
            <p:cNvSpPr/>
            <p:nvPr/>
          </p:nvSpPr>
          <p:spPr>
            <a:xfrm>
              <a:off x="6773111" y="2511280"/>
              <a:ext cx="242297" cy="407359"/>
            </a:xfrm>
            <a:custGeom>
              <a:avLst/>
              <a:gdLst/>
              <a:ahLst/>
              <a:cxnLst/>
              <a:rect l="l" t="t" r="r" b="b"/>
              <a:pathLst>
                <a:path w="4872" h="8191" extrusionOk="0">
                  <a:moveTo>
                    <a:pt x="1205" y="1"/>
                  </a:moveTo>
                  <a:lnTo>
                    <a:pt x="1205" y="3935"/>
                  </a:lnTo>
                  <a:lnTo>
                    <a:pt x="0" y="3266"/>
                  </a:lnTo>
                  <a:lnTo>
                    <a:pt x="0" y="3266"/>
                  </a:lnTo>
                  <a:cubicBezTo>
                    <a:pt x="0" y="3320"/>
                    <a:pt x="27" y="3400"/>
                    <a:pt x="27" y="3480"/>
                  </a:cubicBezTo>
                  <a:lnTo>
                    <a:pt x="1098" y="4096"/>
                  </a:lnTo>
                  <a:lnTo>
                    <a:pt x="214" y="4604"/>
                  </a:lnTo>
                  <a:cubicBezTo>
                    <a:pt x="241" y="4658"/>
                    <a:pt x="241" y="4738"/>
                    <a:pt x="268" y="4792"/>
                  </a:cubicBezTo>
                  <a:lnTo>
                    <a:pt x="1205" y="4256"/>
                  </a:lnTo>
                  <a:lnTo>
                    <a:pt x="1205" y="8030"/>
                  </a:lnTo>
                  <a:cubicBezTo>
                    <a:pt x="1205" y="8084"/>
                    <a:pt x="1232" y="8137"/>
                    <a:pt x="1258" y="8191"/>
                  </a:cubicBezTo>
                  <a:lnTo>
                    <a:pt x="1365" y="8191"/>
                  </a:lnTo>
                  <a:lnTo>
                    <a:pt x="1365" y="4256"/>
                  </a:lnTo>
                  <a:lnTo>
                    <a:pt x="4791" y="6210"/>
                  </a:lnTo>
                  <a:lnTo>
                    <a:pt x="4872" y="6076"/>
                  </a:lnTo>
                  <a:lnTo>
                    <a:pt x="1446" y="4096"/>
                  </a:lnTo>
                  <a:lnTo>
                    <a:pt x="4872" y="2115"/>
                  </a:lnTo>
                  <a:lnTo>
                    <a:pt x="4791" y="1981"/>
                  </a:lnTo>
                  <a:lnTo>
                    <a:pt x="1365" y="3935"/>
                  </a:lnTo>
                  <a:lnTo>
                    <a:pt x="136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48"/>
            <p:cNvSpPr/>
            <p:nvPr/>
          </p:nvSpPr>
          <p:spPr>
            <a:xfrm>
              <a:off x="7131192" y="2511280"/>
              <a:ext cx="356781" cy="40735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56"/>
                  </a:lnTo>
                  <a:lnTo>
                    <a:pt x="7093" y="6210"/>
                  </a:lnTo>
                  <a:lnTo>
                    <a:pt x="7173" y="6076"/>
                  </a:lnTo>
                  <a:lnTo>
                    <a:pt x="3774" y="4096"/>
                  </a:lnTo>
                  <a:lnTo>
                    <a:pt x="7173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48"/>
            <p:cNvSpPr/>
            <p:nvPr/>
          </p:nvSpPr>
          <p:spPr>
            <a:xfrm>
              <a:off x="7603761" y="2511280"/>
              <a:ext cx="358124" cy="40735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1"/>
                  </a:moveTo>
                  <a:lnTo>
                    <a:pt x="3506" y="3935"/>
                  </a:lnTo>
                  <a:lnTo>
                    <a:pt x="80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0" y="6210"/>
                  </a:lnTo>
                  <a:lnTo>
                    <a:pt x="3506" y="4230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30"/>
                  </a:lnTo>
                  <a:lnTo>
                    <a:pt x="7093" y="6210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15"/>
                  </a:lnTo>
                  <a:lnTo>
                    <a:pt x="7093" y="1981"/>
                  </a:lnTo>
                  <a:lnTo>
                    <a:pt x="3694" y="3935"/>
                  </a:lnTo>
                  <a:lnTo>
                    <a:pt x="36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48"/>
            <p:cNvSpPr/>
            <p:nvPr/>
          </p:nvSpPr>
          <p:spPr>
            <a:xfrm>
              <a:off x="8077622" y="2511280"/>
              <a:ext cx="356781" cy="40735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1" y="2115"/>
                  </a:lnTo>
                  <a:lnTo>
                    <a:pt x="3400" y="4096"/>
                  </a:lnTo>
                  <a:lnTo>
                    <a:pt x="1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480" y="8191"/>
                  </a:lnTo>
                  <a:lnTo>
                    <a:pt x="3668" y="8191"/>
                  </a:lnTo>
                  <a:lnTo>
                    <a:pt x="3668" y="4230"/>
                  </a:lnTo>
                  <a:lnTo>
                    <a:pt x="7094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4" y="1955"/>
                  </a:lnTo>
                  <a:lnTo>
                    <a:pt x="3668" y="3935"/>
                  </a:lnTo>
                  <a:lnTo>
                    <a:pt x="36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48"/>
            <p:cNvSpPr/>
            <p:nvPr/>
          </p:nvSpPr>
          <p:spPr>
            <a:xfrm>
              <a:off x="8550190" y="2511280"/>
              <a:ext cx="356781" cy="40735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30"/>
                  </a:lnTo>
                  <a:lnTo>
                    <a:pt x="7093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3" y="1955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48"/>
            <p:cNvSpPr/>
            <p:nvPr/>
          </p:nvSpPr>
          <p:spPr>
            <a:xfrm>
              <a:off x="6891576" y="2934613"/>
              <a:ext cx="356781" cy="363445"/>
            </a:xfrm>
            <a:custGeom>
              <a:avLst/>
              <a:gdLst/>
              <a:ahLst/>
              <a:cxnLst/>
              <a:rect l="l" t="t" r="r" b="b"/>
              <a:pathLst>
                <a:path w="7174" h="7308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1767" y="5059"/>
                  </a:lnTo>
                  <a:cubicBezTo>
                    <a:pt x="1821" y="5086"/>
                    <a:pt x="1847" y="5139"/>
                    <a:pt x="1874" y="5193"/>
                  </a:cubicBezTo>
                  <a:lnTo>
                    <a:pt x="3507" y="4256"/>
                  </a:lnTo>
                  <a:lnTo>
                    <a:pt x="3507" y="7120"/>
                  </a:lnTo>
                  <a:cubicBezTo>
                    <a:pt x="3560" y="7200"/>
                    <a:pt x="3614" y="7254"/>
                    <a:pt x="3667" y="7307"/>
                  </a:cubicBezTo>
                  <a:lnTo>
                    <a:pt x="3667" y="4256"/>
                  </a:lnTo>
                  <a:lnTo>
                    <a:pt x="7093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48"/>
            <p:cNvSpPr/>
            <p:nvPr/>
          </p:nvSpPr>
          <p:spPr>
            <a:xfrm>
              <a:off x="7364144" y="2934613"/>
              <a:ext cx="356781" cy="40735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7" y="8190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48"/>
            <p:cNvSpPr/>
            <p:nvPr/>
          </p:nvSpPr>
          <p:spPr>
            <a:xfrm>
              <a:off x="7836713" y="2934613"/>
              <a:ext cx="358124" cy="40735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61"/>
                  </a:lnTo>
                  <a:lnTo>
                    <a:pt x="107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107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48"/>
            <p:cNvSpPr/>
            <p:nvPr/>
          </p:nvSpPr>
          <p:spPr>
            <a:xfrm>
              <a:off x="8310574" y="2934613"/>
              <a:ext cx="356781" cy="40735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1" y="2115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48"/>
            <p:cNvSpPr/>
            <p:nvPr/>
          </p:nvSpPr>
          <p:spPr>
            <a:xfrm>
              <a:off x="8783142" y="3033085"/>
              <a:ext cx="97227" cy="61270"/>
            </a:xfrm>
            <a:custGeom>
              <a:avLst/>
              <a:gdLst/>
              <a:ahLst/>
              <a:cxnLst/>
              <a:rect l="l" t="t" r="r" b="b"/>
              <a:pathLst>
                <a:path w="1955" h="1232" extrusionOk="0">
                  <a:moveTo>
                    <a:pt x="81" y="1"/>
                  </a:moveTo>
                  <a:lnTo>
                    <a:pt x="0" y="135"/>
                  </a:lnTo>
                  <a:lnTo>
                    <a:pt x="1874" y="1232"/>
                  </a:lnTo>
                  <a:cubicBezTo>
                    <a:pt x="1901" y="1178"/>
                    <a:pt x="1928" y="1125"/>
                    <a:pt x="1954" y="1071"/>
                  </a:cubicBez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48"/>
            <p:cNvSpPr/>
            <p:nvPr/>
          </p:nvSpPr>
          <p:spPr>
            <a:xfrm>
              <a:off x="7345494" y="3428467"/>
              <a:ext cx="142484" cy="85242"/>
            </a:xfrm>
            <a:custGeom>
              <a:avLst/>
              <a:gdLst/>
              <a:ahLst/>
              <a:cxnLst/>
              <a:rect l="l" t="t" r="r" b="b"/>
              <a:pathLst>
                <a:path w="2865" h="1714" extrusionOk="0">
                  <a:moveTo>
                    <a:pt x="2784" y="0"/>
                  </a:moveTo>
                  <a:lnTo>
                    <a:pt x="1" y="1606"/>
                  </a:lnTo>
                  <a:cubicBezTo>
                    <a:pt x="54" y="1660"/>
                    <a:pt x="108" y="1686"/>
                    <a:pt x="161" y="1713"/>
                  </a:cubicBezTo>
                  <a:lnTo>
                    <a:pt x="2864" y="161"/>
                  </a:lnTo>
                  <a:lnTo>
                    <a:pt x="278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48"/>
            <p:cNvSpPr/>
            <p:nvPr/>
          </p:nvSpPr>
          <p:spPr>
            <a:xfrm>
              <a:off x="7305558" y="3329945"/>
              <a:ext cx="8057" cy="161133"/>
            </a:xfrm>
            <a:custGeom>
              <a:avLst/>
              <a:gdLst/>
              <a:ahLst/>
              <a:cxnLst/>
              <a:rect l="l" t="t" r="r" b="b"/>
              <a:pathLst>
                <a:path w="162" h="3240" extrusionOk="0">
                  <a:moveTo>
                    <a:pt x="1" y="0"/>
                  </a:moveTo>
                  <a:lnTo>
                    <a:pt x="1" y="3132"/>
                  </a:lnTo>
                  <a:cubicBezTo>
                    <a:pt x="54" y="3159"/>
                    <a:pt x="108" y="3212"/>
                    <a:pt x="161" y="3239"/>
                  </a:cubicBez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48"/>
            <p:cNvSpPr/>
            <p:nvPr/>
          </p:nvSpPr>
          <p:spPr>
            <a:xfrm>
              <a:off x="7603761" y="3329945"/>
              <a:ext cx="358124" cy="316846"/>
            </a:xfrm>
            <a:custGeom>
              <a:avLst/>
              <a:gdLst/>
              <a:ahLst/>
              <a:cxnLst/>
              <a:rect l="l" t="t" r="r" b="b"/>
              <a:pathLst>
                <a:path w="7201" h="6371" extrusionOk="0">
                  <a:moveTo>
                    <a:pt x="3506" y="0"/>
                  </a:moveTo>
                  <a:lnTo>
                    <a:pt x="3506" y="3962"/>
                  </a:lnTo>
                  <a:lnTo>
                    <a:pt x="80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455" y="5835"/>
                  </a:lnTo>
                  <a:cubicBezTo>
                    <a:pt x="535" y="5835"/>
                    <a:pt x="616" y="5862"/>
                    <a:pt x="696" y="5889"/>
                  </a:cubicBezTo>
                  <a:lnTo>
                    <a:pt x="3506" y="4256"/>
                  </a:lnTo>
                  <a:lnTo>
                    <a:pt x="3506" y="6371"/>
                  </a:lnTo>
                  <a:lnTo>
                    <a:pt x="3694" y="6371"/>
                  </a:lnTo>
                  <a:lnTo>
                    <a:pt x="3694" y="4256"/>
                  </a:lnTo>
                  <a:lnTo>
                    <a:pt x="7093" y="6237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42"/>
                  </a:lnTo>
                  <a:lnTo>
                    <a:pt x="7093" y="1981"/>
                  </a:lnTo>
                  <a:lnTo>
                    <a:pt x="3694" y="3962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48"/>
            <p:cNvSpPr/>
            <p:nvPr/>
          </p:nvSpPr>
          <p:spPr>
            <a:xfrm>
              <a:off x="8077622" y="3329945"/>
              <a:ext cx="356781" cy="307546"/>
            </a:xfrm>
            <a:custGeom>
              <a:avLst/>
              <a:gdLst/>
              <a:ahLst/>
              <a:cxnLst/>
              <a:rect l="l" t="t" r="r" b="b"/>
              <a:pathLst>
                <a:path w="7174" h="6184" extrusionOk="0">
                  <a:moveTo>
                    <a:pt x="3507" y="0"/>
                  </a:moveTo>
                  <a:lnTo>
                    <a:pt x="3480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096"/>
                  </a:lnTo>
                  <a:lnTo>
                    <a:pt x="1" y="6076"/>
                  </a:lnTo>
                  <a:lnTo>
                    <a:pt x="54" y="6183"/>
                  </a:lnTo>
                  <a:lnTo>
                    <a:pt x="161" y="6183"/>
                  </a:lnTo>
                  <a:lnTo>
                    <a:pt x="3480" y="4256"/>
                  </a:lnTo>
                  <a:lnTo>
                    <a:pt x="3480" y="5354"/>
                  </a:lnTo>
                  <a:cubicBezTo>
                    <a:pt x="3560" y="5327"/>
                    <a:pt x="3614" y="5327"/>
                    <a:pt x="3668" y="5300"/>
                  </a:cubicBezTo>
                  <a:lnTo>
                    <a:pt x="3668" y="4256"/>
                  </a:lnTo>
                  <a:lnTo>
                    <a:pt x="4765" y="4899"/>
                  </a:lnTo>
                  <a:cubicBezTo>
                    <a:pt x="4845" y="4872"/>
                    <a:pt x="4899" y="4845"/>
                    <a:pt x="4979" y="4818"/>
                  </a:cubicBezTo>
                  <a:lnTo>
                    <a:pt x="3748" y="4096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48"/>
            <p:cNvSpPr/>
            <p:nvPr/>
          </p:nvSpPr>
          <p:spPr>
            <a:xfrm>
              <a:off x="8550190" y="3428467"/>
              <a:ext cx="16014" cy="12035"/>
            </a:xfrm>
            <a:custGeom>
              <a:avLst/>
              <a:gdLst/>
              <a:ahLst/>
              <a:cxnLst/>
              <a:rect l="l" t="t" r="r" b="b"/>
              <a:pathLst>
                <a:path w="322" h="242" extrusionOk="0">
                  <a:moveTo>
                    <a:pt x="81" y="0"/>
                  </a:moveTo>
                  <a:lnTo>
                    <a:pt x="0" y="134"/>
                  </a:lnTo>
                  <a:lnTo>
                    <a:pt x="161" y="241"/>
                  </a:lnTo>
                  <a:cubicBezTo>
                    <a:pt x="215" y="214"/>
                    <a:pt x="268" y="161"/>
                    <a:pt x="322" y="134"/>
                  </a:cubicBezTo>
                  <a:lnTo>
                    <a:pt x="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25" name="Google Shape;1225;p48"/>
          <p:cNvSpPr/>
          <p:nvPr/>
        </p:nvSpPr>
        <p:spPr>
          <a:xfrm rot="-1848056" flipH="1">
            <a:off x="7756025" y="2517986"/>
            <a:ext cx="1938888" cy="3305698"/>
          </a:xfrm>
          <a:custGeom>
            <a:avLst/>
            <a:gdLst/>
            <a:ahLst/>
            <a:cxnLst/>
            <a:rect l="l" t="t" r="r" b="b"/>
            <a:pathLst>
              <a:path w="19210" h="32752" extrusionOk="0">
                <a:moveTo>
                  <a:pt x="14053" y="490"/>
                </a:moveTo>
                <a:lnTo>
                  <a:pt x="14053" y="490"/>
                </a:lnTo>
                <a:cubicBezTo>
                  <a:pt x="14026" y="597"/>
                  <a:pt x="13999" y="758"/>
                  <a:pt x="13972" y="918"/>
                </a:cubicBezTo>
                <a:cubicBezTo>
                  <a:pt x="13972" y="865"/>
                  <a:pt x="13972" y="838"/>
                  <a:pt x="13946" y="838"/>
                </a:cubicBezTo>
                <a:cubicBezTo>
                  <a:pt x="13972" y="731"/>
                  <a:pt x="14026" y="597"/>
                  <a:pt x="14053" y="490"/>
                </a:cubicBezTo>
                <a:close/>
                <a:moveTo>
                  <a:pt x="13651" y="1560"/>
                </a:moveTo>
                <a:lnTo>
                  <a:pt x="13651" y="1560"/>
                </a:lnTo>
                <a:cubicBezTo>
                  <a:pt x="13276" y="3862"/>
                  <a:pt x="12045" y="5923"/>
                  <a:pt x="11189" y="8038"/>
                </a:cubicBezTo>
                <a:cubicBezTo>
                  <a:pt x="10522" y="9665"/>
                  <a:pt x="10466" y="11531"/>
                  <a:pt x="10493" y="13318"/>
                </a:cubicBezTo>
                <a:lnTo>
                  <a:pt x="10493" y="13318"/>
                </a:lnTo>
                <a:cubicBezTo>
                  <a:pt x="10490" y="13217"/>
                  <a:pt x="10464" y="13118"/>
                  <a:pt x="10439" y="13043"/>
                </a:cubicBezTo>
                <a:cubicBezTo>
                  <a:pt x="10091" y="10634"/>
                  <a:pt x="9904" y="8412"/>
                  <a:pt x="11001" y="6191"/>
                </a:cubicBezTo>
                <a:cubicBezTo>
                  <a:pt x="11724" y="4772"/>
                  <a:pt x="12714" y="3541"/>
                  <a:pt x="13410" y="2123"/>
                </a:cubicBezTo>
                <a:cubicBezTo>
                  <a:pt x="13491" y="1935"/>
                  <a:pt x="13571" y="1748"/>
                  <a:pt x="13651" y="1560"/>
                </a:cubicBezTo>
                <a:close/>
                <a:moveTo>
                  <a:pt x="13972" y="945"/>
                </a:moveTo>
                <a:lnTo>
                  <a:pt x="13972" y="945"/>
                </a:lnTo>
                <a:cubicBezTo>
                  <a:pt x="13972" y="1079"/>
                  <a:pt x="13946" y="1212"/>
                  <a:pt x="13946" y="1346"/>
                </a:cubicBezTo>
                <a:cubicBezTo>
                  <a:pt x="13946" y="2524"/>
                  <a:pt x="13758" y="3702"/>
                  <a:pt x="13517" y="4853"/>
                </a:cubicBezTo>
                <a:cubicBezTo>
                  <a:pt x="12821" y="7877"/>
                  <a:pt x="11376" y="10580"/>
                  <a:pt x="10760" y="13605"/>
                </a:cubicBezTo>
                <a:cubicBezTo>
                  <a:pt x="10787" y="11357"/>
                  <a:pt x="10921" y="9189"/>
                  <a:pt x="11858" y="7074"/>
                </a:cubicBezTo>
                <a:cubicBezTo>
                  <a:pt x="12741" y="5094"/>
                  <a:pt x="13785" y="3140"/>
                  <a:pt x="13972" y="945"/>
                </a:cubicBezTo>
                <a:close/>
                <a:moveTo>
                  <a:pt x="5002" y="14350"/>
                </a:moveTo>
                <a:cubicBezTo>
                  <a:pt x="5585" y="14350"/>
                  <a:pt x="6085" y="14646"/>
                  <a:pt x="6746" y="15104"/>
                </a:cubicBezTo>
                <a:cubicBezTo>
                  <a:pt x="6879" y="15184"/>
                  <a:pt x="7013" y="15264"/>
                  <a:pt x="7147" y="15372"/>
                </a:cubicBezTo>
                <a:cubicBezTo>
                  <a:pt x="6694" y="15252"/>
                  <a:pt x="6232" y="15200"/>
                  <a:pt x="5767" y="15200"/>
                </a:cubicBezTo>
                <a:cubicBezTo>
                  <a:pt x="4364" y="15200"/>
                  <a:pt x="2927" y="15672"/>
                  <a:pt x="1580" y="16174"/>
                </a:cubicBezTo>
                <a:cubicBezTo>
                  <a:pt x="2329" y="15666"/>
                  <a:pt x="3025" y="15077"/>
                  <a:pt x="3855" y="14676"/>
                </a:cubicBezTo>
                <a:cubicBezTo>
                  <a:pt x="4297" y="14450"/>
                  <a:pt x="4663" y="14350"/>
                  <a:pt x="5002" y="14350"/>
                </a:cubicBezTo>
                <a:close/>
                <a:moveTo>
                  <a:pt x="5753" y="15432"/>
                </a:moveTo>
                <a:cubicBezTo>
                  <a:pt x="6514" y="15432"/>
                  <a:pt x="7262" y="15581"/>
                  <a:pt x="7977" y="15960"/>
                </a:cubicBezTo>
                <a:cubicBezTo>
                  <a:pt x="8619" y="16389"/>
                  <a:pt x="9208" y="16870"/>
                  <a:pt x="9743" y="17406"/>
                </a:cubicBezTo>
                <a:cubicBezTo>
                  <a:pt x="8352" y="16737"/>
                  <a:pt x="6906" y="16389"/>
                  <a:pt x="5381" y="16335"/>
                </a:cubicBezTo>
                <a:lnTo>
                  <a:pt x="4765" y="16335"/>
                </a:lnTo>
                <a:cubicBezTo>
                  <a:pt x="3828" y="16335"/>
                  <a:pt x="2918" y="16469"/>
                  <a:pt x="1981" y="16576"/>
                </a:cubicBezTo>
                <a:cubicBezTo>
                  <a:pt x="1633" y="16603"/>
                  <a:pt x="1312" y="16629"/>
                  <a:pt x="964" y="16656"/>
                </a:cubicBezTo>
                <a:cubicBezTo>
                  <a:pt x="2489" y="16094"/>
                  <a:pt x="4149" y="15432"/>
                  <a:pt x="5753" y="15432"/>
                </a:cubicBezTo>
                <a:close/>
                <a:moveTo>
                  <a:pt x="18748" y="11060"/>
                </a:moveTo>
                <a:cubicBezTo>
                  <a:pt x="18737" y="11089"/>
                  <a:pt x="18737" y="11129"/>
                  <a:pt x="18737" y="11169"/>
                </a:cubicBezTo>
                <a:cubicBezTo>
                  <a:pt x="18603" y="11892"/>
                  <a:pt x="18442" y="12588"/>
                  <a:pt x="18282" y="13284"/>
                </a:cubicBezTo>
                <a:cubicBezTo>
                  <a:pt x="17907" y="14729"/>
                  <a:pt x="17291" y="16255"/>
                  <a:pt x="16087" y="17165"/>
                </a:cubicBezTo>
                <a:cubicBezTo>
                  <a:pt x="14963" y="17995"/>
                  <a:pt x="13223" y="18289"/>
                  <a:pt x="12045" y="19119"/>
                </a:cubicBezTo>
                <a:cubicBezTo>
                  <a:pt x="12473" y="18342"/>
                  <a:pt x="12955" y="17700"/>
                  <a:pt x="13785" y="17218"/>
                </a:cubicBezTo>
                <a:cubicBezTo>
                  <a:pt x="14508" y="16790"/>
                  <a:pt x="15257" y="16469"/>
                  <a:pt x="15873" y="15907"/>
                </a:cubicBezTo>
                <a:cubicBezTo>
                  <a:pt x="16542" y="15291"/>
                  <a:pt x="17077" y="14408"/>
                  <a:pt x="17532" y="13659"/>
                </a:cubicBezTo>
                <a:cubicBezTo>
                  <a:pt x="18036" y="12864"/>
                  <a:pt x="18250" y="11859"/>
                  <a:pt x="18748" y="11060"/>
                </a:cubicBezTo>
                <a:close/>
                <a:moveTo>
                  <a:pt x="18549" y="10928"/>
                </a:moveTo>
                <a:lnTo>
                  <a:pt x="18549" y="10928"/>
                </a:lnTo>
                <a:cubicBezTo>
                  <a:pt x="18201" y="11517"/>
                  <a:pt x="18014" y="12213"/>
                  <a:pt x="17693" y="12856"/>
                </a:cubicBezTo>
                <a:cubicBezTo>
                  <a:pt x="17184" y="13899"/>
                  <a:pt x="16488" y="14863"/>
                  <a:pt x="15712" y="15719"/>
                </a:cubicBezTo>
                <a:cubicBezTo>
                  <a:pt x="15016" y="16469"/>
                  <a:pt x="13919" y="16844"/>
                  <a:pt x="13062" y="17379"/>
                </a:cubicBezTo>
                <a:cubicBezTo>
                  <a:pt x="12313" y="17861"/>
                  <a:pt x="11911" y="18798"/>
                  <a:pt x="11510" y="19547"/>
                </a:cubicBezTo>
                <a:cubicBezTo>
                  <a:pt x="11485" y="19571"/>
                  <a:pt x="11461" y="19573"/>
                  <a:pt x="11457" y="19594"/>
                </a:cubicBezTo>
                <a:lnTo>
                  <a:pt x="11457" y="19594"/>
                </a:lnTo>
                <a:cubicBezTo>
                  <a:pt x="11836" y="15557"/>
                  <a:pt x="16249" y="13818"/>
                  <a:pt x="18549" y="10928"/>
                </a:cubicBezTo>
                <a:close/>
                <a:moveTo>
                  <a:pt x="6505" y="16683"/>
                </a:moveTo>
                <a:lnTo>
                  <a:pt x="6505" y="16683"/>
                </a:lnTo>
                <a:cubicBezTo>
                  <a:pt x="7763" y="16844"/>
                  <a:pt x="8994" y="17245"/>
                  <a:pt x="10145" y="17914"/>
                </a:cubicBezTo>
                <a:cubicBezTo>
                  <a:pt x="10573" y="18450"/>
                  <a:pt x="10921" y="19065"/>
                  <a:pt x="11135" y="19788"/>
                </a:cubicBezTo>
                <a:cubicBezTo>
                  <a:pt x="9315" y="19172"/>
                  <a:pt x="8191" y="17432"/>
                  <a:pt x="6505" y="16683"/>
                </a:cubicBezTo>
                <a:close/>
                <a:moveTo>
                  <a:pt x="6772" y="20270"/>
                </a:moveTo>
                <a:cubicBezTo>
                  <a:pt x="7736" y="21581"/>
                  <a:pt x="9342" y="22384"/>
                  <a:pt x="10466" y="23535"/>
                </a:cubicBezTo>
                <a:cubicBezTo>
                  <a:pt x="9074" y="22598"/>
                  <a:pt x="7120" y="22331"/>
                  <a:pt x="6826" y="20350"/>
                </a:cubicBezTo>
                <a:cubicBezTo>
                  <a:pt x="6799" y="20323"/>
                  <a:pt x="6772" y="20296"/>
                  <a:pt x="6746" y="20270"/>
                </a:cubicBezTo>
                <a:close/>
                <a:moveTo>
                  <a:pt x="16221" y="20698"/>
                </a:moveTo>
                <a:cubicBezTo>
                  <a:pt x="15685" y="21635"/>
                  <a:pt x="14267" y="22304"/>
                  <a:pt x="13464" y="22812"/>
                </a:cubicBezTo>
                <a:cubicBezTo>
                  <a:pt x="12955" y="23187"/>
                  <a:pt x="12233" y="23615"/>
                  <a:pt x="11831" y="24177"/>
                </a:cubicBezTo>
                <a:cubicBezTo>
                  <a:pt x="12286" y="22357"/>
                  <a:pt x="14722" y="21768"/>
                  <a:pt x="16221" y="20698"/>
                </a:cubicBezTo>
                <a:close/>
                <a:moveTo>
                  <a:pt x="6692" y="20939"/>
                </a:moveTo>
                <a:cubicBezTo>
                  <a:pt x="7388" y="22893"/>
                  <a:pt x="9957" y="22866"/>
                  <a:pt x="11135" y="24445"/>
                </a:cubicBezTo>
                <a:cubicBezTo>
                  <a:pt x="9395" y="23481"/>
                  <a:pt x="6772" y="23080"/>
                  <a:pt x="6692" y="20939"/>
                </a:cubicBezTo>
                <a:close/>
                <a:moveTo>
                  <a:pt x="16194" y="21126"/>
                </a:moveTo>
                <a:cubicBezTo>
                  <a:pt x="15766" y="22304"/>
                  <a:pt x="14749" y="22919"/>
                  <a:pt x="13571" y="23455"/>
                </a:cubicBezTo>
                <a:cubicBezTo>
                  <a:pt x="12982" y="23722"/>
                  <a:pt x="12393" y="24017"/>
                  <a:pt x="11938" y="24445"/>
                </a:cubicBezTo>
                <a:cubicBezTo>
                  <a:pt x="12447" y="23562"/>
                  <a:pt x="13785" y="22919"/>
                  <a:pt x="14534" y="22411"/>
                </a:cubicBezTo>
                <a:cubicBezTo>
                  <a:pt x="15070" y="22063"/>
                  <a:pt x="15739" y="21661"/>
                  <a:pt x="16194" y="21126"/>
                </a:cubicBezTo>
                <a:close/>
                <a:moveTo>
                  <a:pt x="14048" y="0"/>
                </a:moveTo>
                <a:cubicBezTo>
                  <a:pt x="14002" y="0"/>
                  <a:pt x="13958" y="28"/>
                  <a:pt x="13946" y="88"/>
                </a:cubicBezTo>
                <a:cubicBezTo>
                  <a:pt x="13196" y="2390"/>
                  <a:pt x="11751" y="4183"/>
                  <a:pt x="10680" y="6298"/>
                </a:cubicBezTo>
                <a:cubicBezTo>
                  <a:pt x="9610" y="8466"/>
                  <a:pt x="9877" y="10795"/>
                  <a:pt x="10225" y="13096"/>
                </a:cubicBezTo>
                <a:cubicBezTo>
                  <a:pt x="10305" y="13766"/>
                  <a:pt x="10413" y="14435"/>
                  <a:pt x="10520" y="15104"/>
                </a:cubicBezTo>
                <a:cubicBezTo>
                  <a:pt x="10520" y="15131"/>
                  <a:pt x="10520" y="15157"/>
                  <a:pt x="10520" y="15157"/>
                </a:cubicBezTo>
                <a:cubicBezTo>
                  <a:pt x="10520" y="15184"/>
                  <a:pt x="10520" y="15211"/>
                  <a:pt x="10546" y="15211"/>
                </a:cubicBezTo>
                <a:cubicBezTo>
                  <a:pt x="10734" y="16469"/>
                  <a:pt x="10921" y="17727"/>
                  <a:pt x="11082" y="18985"/>
                </a:cubicBezTo>
                <a:cubicBezTo>
                  <a:pt x="10520" y="17700"/>
                  <a:pt x="9502" y="16737"/>
                  <a:pt x="8352" y="15907"/>
                </a:cubicBezTo>
                <a:cubicBezTo>
                  <a:pt x="8352" y="15880"/>
                  <a:pt x="8352" y="15853"/>
                  <a:pt x="8325" y="15853"/>
                </a:cubicBezTo>
                <a:cubicBezTo>
                  <a:pt x="8298" y="15853"/>
                  <a:pt x="8271" y="15827"/>
                  <a:pt x="8271" y="15827"/>
                </a:cubicBezTo>
                <a:cubicBezTo>
                  <a:pt x="7602" y="15345"/>
                  <a:pt x="6906" y="14890"/>
                  <a:pt x="6237" y="14461"/>
                </a:cubicBezTo>
                <a:cubicBezTo>
                  <a:pt x="5829" y="14193"/>
                  <a:pt x="5417" y="14081"/>
                  <a:pt x="5004" y="14081"/>
                </a:cubicBezTo>
                <a:cubicBezTo>
                  <a:pt x="3280" y="14081"/>
                  <a:pt x="1550" y="16040"/>
                  <a:pt x="81" y="16710"/>
                </a:cubicBezTo>
                <a:cubicBezTo>
                  <a:pt x="27" y="16737"/>
                  <a:pt x="1" y="16790"/>
                  <a:pt x="27" y="16844"/>
                </a:cubicBezTo>
                <a:cubicBezTo>
                  <a:pt x="27" y="16870"/>
                  <a:pt x="54" y="16870"/>
                  <a:pt x="54" y="16870"/>
                </a:cubicBezTo>
                <a:cubicBezTo>
                  <a:pt x="54" y="16870"/>
                  <a:pt x="54" y="16897"/>
                  <a:pt x="81" y="16897"/>
                </a:cubicBezTo>
                <a:cubicBezTo>
                  <a:pt x="81" y="16924"/>
                  <a:pt x="108" y="16924"/>
                  <a:pt x="108" y="16924"/>
                </a:cubicBezTo>
                <a:lnTo>
                  <a:pt x="135" y="16924"/>
                </a:lnTo>
                <a:cubicBezTo>
                  <a:pt x="1580" y="16924"/>
                  <a:pt x="2972" y="16656"/>
                  <a:pt x="4390" y="16576"/>
                </a:cubicBezTo>
                <a:lnTo>
                  <a:pt x="5354" y="16576"/>
                </a:lnTo>
                <a:cubicBezTo>
                  <a:pt x="7736" y="16870"/>
                  <a:pt x="8967" y="19413"/>
                  <a:pt x="11242" y="20082"/>
                </a:cubicBezTo>
                <a:cubicBezTo>
                  <a:pt x="11376" y="21367"/>
                  <a:pt x="11483" y="22679"/>
                  <a:pt x="11483" y="23990"/>
                </a:cubicBezTo>
                <a:cubicBezTo>
                  <a:pt x="11483" y="24124"/>
                  <a:pt x="11483" y="24284"/>
                  <a:pt x="11483" y="24445"/>
                </a:cubicBezTo>
                <a:cubicBezTo>
                  <a:pt x="10413" y="22545"/>
                  <a:pt x="7977" y="21715"/>
                  <a:pt x="6799" y="19895"/>
                </a:cubicBezTo>
                <a:cubicBezTo>
                  <a:pt x="6778" y="19863"/>
                  <a:pt x="6740" y="19848"/>
                  <a:pt x="6701" y="19848"/>
                </a:cubicBezTo>
                <a:cubicBezTo>
                  <a:pt x="6640" y="19848"/>
                  <a:pt x="6574" y="19884"/>
                  <a:pt x="6558" y="19948"/>
                </a:cubicBezTo>
                <a:cubicBezTo>
                  <a:pt x="6237" y="21340"/>
                  <a:pt x="6719" y="22411"/>
                  <a:pt x="7897" y="23241"/>
                </a:cubicBezTo>
                <a:cubicBezTo>
                  <a:pt x="8967" y="23990"/>
                  <a:pt x="10386" y="24177"/>
                  <a:pt x="11456" y="24954"/>
                </a:cubicBezTo>
                <a:cubicBezTo>
                  <a:pt x="11349" y="27523"/>
                  <a:pt x="10734" y="30093"/>
                  <a:pt x="10145" y="32609"/>
                </a:cubicBezTo>
                <a:cubicBezTo>
                  <a:pt x="10112" y="32690"/>
                  <a:pt x="10188" y="32751"/>
                  <a:pt x="10265" y="32751"/>
                </a:cubicBezTo>
                <a:cubicBezTo>
                  <a:pt x="10315" y="32751"/>
                  <a:pt x="10365" y="32725"/>
                  <a:pt x="10386" y="32662"/>
                </a:cubicBezTo>
                <a:cubicBezTo>
                  <a:pt x="10760" y="31003"/>
                  <a:pt x="11108" y="29343"/>
                  <a:pt x="11430" y="27684"/>
                </a:cubicBezTo>
                <a:cubicBezTo>
                  <a:pt x="11563" y="26854"/>
                  <a:pt x="11670" y="26024"/>
                  <a:pt x="11697" y="25194"/>
                </a:cubicBezTo>
                <a:cubicBezTo>
                  <a:pt x="12179" y="24017"/>
                  <a:pt x="13839" y="23669"/>
                  <a:pt x="14829" y="23080"/>
                </a:cubicBezTo>
                <a:cubicBezTo>
                  <a:pt x="15899" y="22491"/>
                  <a:pt x="16488" y="21581"/>
                  <a:pt x="16595" y="20377"/>
                </a:cubicBezTo>
                <a:cubicBezTo>
                  <a:pt x="16595" y="20350"/>
                  <a:pt x="16595" y="20350"/>
                  <a:pt x="16595" y="20323"/>
                </a:cubicBezTo>
                <a:cubicBezTo>
                  <a:pt x="16622" y="20270"/>
                  <a:pt x="16569" y="20243"/>
                  <a:pt x="16515" y="20216"/>
                </a:cubicBezTo>
                <a:lnTo>
                  <a:pt x="16462" y="20216"/>
                </a:lnTo>
                <a:cubicBezTo>
                  <a:pt x="16435" y="20216"/>
                  <a:pt x="16435" y="20243"/>
                  <a:pt x="16408" y="20243"/>
                </a:cubicBezTo>
                <a:cubicBezTo>
                  <a:pt x="15043" y="21474"/>
                  <a:pt x="12473" y="21983"/>
                  <a:pt x="11724" y="23722"/>
                </a:cubicBezTo>
                <a:cubicBezTo>
                  <a:pt x="11724" y="22571"/>
                  <a:pt x="11644" y="21447"/>
                  <a:pt x="11510" y="20323"/>
                </a:cubicBezTo>
                <a:cubicBezTo>
                  <a:pt x="11510" y="20189"/>
                  <a:pt x="11483" y="20082"/>
                  <a:pt x="11483" y="19948"/>
                </a:cubicBezTo>
                <a:cubicBezTo>
                  <a:pt x="12072" y="19172"/>
                  <a:pt x="13250" y="18824"/>
                  <a:pt x="14106" y="18450"/>
                </a:cubicBezTo>
                <a:cubicBezTo>
                  <a:pt x="15070" y="18021"/>
                  <a:pt x="16060" y="17593"/>
                  <a:pt x="16809" y="16844"/>
                </a:cubicBezTo>
                <a:cubicBezTo>
                  <a:pt x="18522" y="15157"/>
                  <a:pt x="18790" y="12160"/>
                  <a:pt x="19192" y="9938"/>
                </a:cubicBezTo>
                <a:cubicBezTo>
                  <a:pt x="19210" y="9848"/>
                  <a:pt x="19130" y="9770"/>
                  <a:pt x="19060" y="9770"/>
                </a:cubicBezTo>
                <a:cubicBezTo>
                  <a:pt x="19026" y="9770"/>
                  <a:pt x="18995" y="9788"/>
                  <a:pt x="18978" y="9831"/>
                </a:cubicBezTo>
                <a:cubicBezTo>
                  <a:pt x="18014" y="11758"/>
                  <a:pt x="15846" y="13070"/>
                  <a:pt x="14294" y="14488"/>
                </a:cubicBezTo>
                <a:cubicBezTo>
                  <a:pt x="12982" y="15693"/>
                  <a:pt x="11751" y="17138"/>
                  <a:pt x="11349" y="18851"/>
                </a:cubicBezTo>
                <a:cubicBezTo>
                  <a:pt x="11162" y="17593"/>
                  <a:pt x="10975" y="16335"/>
                  <a:pt x="10760" y="15104"/>
                </a:cubicBezTo>
                <a:cubicBezTo>
                  <a:pt x="11028" y="12534"/>
                  <a:pt x="11911" y="10233"/>
                  <a:pt x="12821" y="7877"/>
                </a:cubicBezTo>
                <a:cubicBezTo>
                  <a:pt x="13758" y="5334"/>
                  <a:pt x="14267" y="2818"/>
                  <a:pt x="14160" y="115"/>
                </a:cubicBezTo>
                <a:cubicBezTo>
                  <a:pt x="14160" y="42"/>
                  <a:pt x="14103" y="0"/>
                  <a:pt x="1404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4"/>
          <p:cNvSpPr/>
          <p:nvPr/>
        </p:nvSpPr>
        <p:spPr>
          <a:xfrm rot="-1762095" flipH="1">
            <a:off x="-645480" y="2383695"/>
            <a:ext cx="2540453" cy="3781447"/>
          </a:xfrm>
          <a:custGeom>
            <a:avLst/>
            <a:gdLst/>
            <a:ahLst/>
            <a:cxnLst/>
            <a:rect l="l" t="t" r="r" b="b"/>
            <a:pathLst>
              <a:path w="142469" h="136664" extrusionOk="0">
                <a:moveTo>
                  <a:pt x="97052" y="0"/>
                </a:moveTo>
                <a:cubicBezTo>
                  <a:pt x="94985" y="0"/>
                  <a:pt x="92658" y="685"/>
                  <a:pt x="89955" y="2065"/>
                </a:cubicBezTo>
                <a:cubicBezTo>
                  <a:pt x="76197" y="9104"/>
                  <a:pt x="81149" y="14564"/>
                  <a:pt x="82755" y="40634"/>
                </a:cubicBezTo>
                <a:cubicBezTo>
                  <a:pt x="85458" y="83646"/>
                  <a:pt x="12896" y="58112"/>
                  <a:pt x="4519" y="103881"/>
                </a:cubicBezTo>
                <a:cubicBezTo>
                  <a:pt x="0" y="128495"/>
                  <a:pt x="10558" y="136664"/>
                  <a:pt x="39417" y="136664"/>
                </a:cubicBezTo>
                <a:cubicBezTo>
                  <a:pt x="47997" y="136664"/>
                  <a:pt x="58195" y="135942"/>
                  <a:pt x="70095" y="134715"/>
                </a:cubicBezTo>
                <a:cubicBezTo>
                  <a:pt x="122047" y="129389"/>
                  <a:pt x="142469" y="101392"/>
                  <a:pt x="125767" y="56907"/>
                </a:cubicBezTo>
                <a:cubicBezTo>
                  <a:pt x="111706" y="19432"/>
                  <a:pt x="108060" y="0"/>
                  <a:pt x="9705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4"/>
          <p:cNvSpPr/>
          <p:nvPr/>
        </p:nvSpPr>
        <p:spPr>
          <a:xfrm>
            <a:off x="8139625" y="1901675"/>
            <a:ext cx="1844545" cy="1627040"/>
          </a:xfrm>
          <a:custGeom>
            <a:avLst/>
            <a:gdLst/>
            <a:ahLst/>
            <a:cxnLst/>
            <a:rect l="l" t="t" r="r" b="b"/>
            <a:pathLst>
              <a:path w="13679" h="12066" extrusionOk="0">
                <a:moveTo>
                  <a:pt x="7541" y="1"/>
                </a:moveTo>
                <a:cubicBezTo>
                  <a:pt x="7109" y="1"/>
                  <a:pt x="6648" y="24"/>
                  <a:pt x="6157" y="68"/>
                </a:cubicBezTo>
                <a:cubicBezTo>
                  <a:pt x="1981" y="443"/>
                  <a:pt x="28" y="3173"/>
                  <a:pt x="1" y="6385"/>
                </a:cubicBezTo>
                <a:cubicBezTo>
                  <a:pt x="598" y="10109"/>
                  <a:pt x="2003" y="12066"/>
                  <a:pt x="5300" y="12066"/>
                </a:cubicBezTo>
                <a:cubicBezTo>
                  <a:pt x="5700" y="12066"/>
                  <a:pt x="6128" y="12037"/>
                  <a:pt x="6585" y="11979"/>
                </a:cubicBezTo>
                <a:cubicBezTo>
                  <a:pt x="10680" y="11470"/>
                  <a:pt x="13678" y="9516"/>
                  <a:pt x="12822" y="4297"/>
                </a:cubicBezTo>
                <a:cubicBezTo>
                  <a:pt x="12326" y="1256"/>
                  <a:pt x="10731" y="1"/>
                  <a:pt x="754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4"/>
          <p:cNvSpPr txBox="1">
            <a:spLocks noGrp="1"/>
          </p:cNvSpPr>
          <p:nvPr>
            <p:ph type="body" idx="1"/>
          </p:nvPr>
        </p:nvSpPr>
        <p:spPr>
          <a:xfrm>
            <a:off x="713250" y="1152475"/>
            <a:ext cx="77175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AutoNum type="arabicPeriod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sp>
        <p:nvSpPr>
          <p:cNvPr id="95" name="Google Shape;95;p4"/>
          <p:cNvSpPr txBox="1">
            <a:spLocks noGrp="1"/>
          </p:cNvSpPr>
          <p:nvPr>
            <p:ph type="title"/>
          </p:nvPr>
        </p:nvSpPr>
        <p:spPr>
          <a:xfrm>
            <a:off x="713250" y="523025"/>
            <a:ext cx="77175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7"/>
          <p:cNvSpPr txBox="1">
            <a:spLocks noGrp="1"/>
          </p:cNvSpPr>
          <p:nvPr>
            <p:ph type="title"/>
          </p:nvPr>
        </p:nvSpPr>
        <p:spPr>
          <a:xfrm>
            <a:off x="713250" y="523025"/>
            <a:ext cx="77175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0" name="Google Shape;110;p7"/>
          <p:cNvSpPr txBox="1">
            <a:spLocks noGrp="1"/>
          </p:cNvSpPr>
          <p:nvPr>
            <p:ph type="body" idx="1"/>
          </p:nvPr>
        </p:nvSpPr>
        <p:spPr>
          <a:xfrm>
            <a:off x="713225" y="1122325"/>
            <a:ext cx="7717500" cy="358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Hammersmith One"/>
              <a:buAutoNum type="arabicPeriod"/>
              <a:defRPr sz="1600">
                <a:solidFill>
                  <a:srgbClr val="806860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ammersmith One"/>
              <a:buAutoNum type="alphaLcPeriod"/>
              <a:defRPr sz="16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rgbClr val="FEDD4F"/>
              </a:buClr>
              <a:buSzPts val="1400"/>
              <a:buFont typeface="Hammersmith One"/>
              <a:buAutoNum type="romanLcPeriod"/>
              <a:defRPr sz="12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rgbClr val="FEDD4F"/>
              </a:buClr>
              <a:buSzPts val="1400"/>
              <a:buFont typeface="Hammersmith One"/>
              <a:buAutoNum type="arabicPeriod"/>
              <a:defRPr sz="12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rgbClr val="FEDD4F"/>
              </a:buClr>
              <a:buSzPts val="1400"/>
              <a:buFont typeface="Hammersmith One"/>
              <a:buAutoNum type="alphaLcPeriod"/>
              <a:defRPr sz="12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rgbClr val="FEDD4F"/>
              </a:buClr>
              <a:buSzPts val="1400"/>
              <a:buFont typeface="Hammersmith One"/>
              <a:buAutoNum type="romanLcPeriod"/>
              <a:defRPr sz="12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rgbClr val="FEDD4F"/>
              </a:buClr>
              <a:buSzPts val="1400"/>
              <a:buFont typeface="Hammersmith One"/>
              <a:buAutoNum type="arabicPeriod"/>
              <a:defRPr sz="12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rgbClr val="FEDD4F"/>
              </a:buClr>
              <a:buSzPts val="1400"/>
              <a:buFont typeface="Hammersmith One"/>
              <a:buAutoNum type="alphaLcPeriod"/>
              <a:defRPr sz="12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rgbClr val="FEDD4F"/>
              </a:buClr>
              <a:buSzPts val="1400"/>
              <a:buFont typeface="Hammersmith One"/>
              <a:buAutoNum type="romanLcPeriod"/>
              <a:defRPr sz="1200"/>
            </a:lvl9pPr>
          </a:lstStyle>
          <a:p>
            <a:endParaRPr/>
          </a:p>
        </p:txBody>
      </p:sp>
      <p:grpSp>
        <p:nvGrpSpPr>
          <p:cNvPr id="111" name="Google Shape;111;p7"/>
          <p:cNvGrpSpPr/>
          <p:nvPr/>
        </p:nvGrpSpPr>
        <p:grpSpPr>
          <a:xfrm>
            <a:off x="8039875" y="1772525"/>
            <a:ext cx="2052600" cy="2052600"/>
            <a:chOff x="-1185375" y="1414000"/>
            <a:chExt cx="2052600" cy="2052600"/>
          </a:xfrm>
        </p:grpSpPr>
        <p:sp>
          <p:nvSpPr>
            <p:cNvPr id="112" name="Google Shape;112;p7"/>
            <p:cNvSpPr/>
            <p:nvPr/>
          </p:nvSpPr>
          <p:spPr>
            <a:xfrm>
              <a:off x="-1185375" y="1414000"/>
              <a:ext cx="2052600" cy="20526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7"/>
            <p:cNvSpPr/>
            <p:nvPr/>
          </p:nvSpPr>
          <p:spPr>
            <a:xfrm>
              <a:off x="-1140322" y="1463656"/>
              <a:ext cx="1962482" cy="1953284"/>
            </a:xfrm>
            <a:custGeom>
              <a:avLst/>
              <a:gdLst/>
              <a:ahLst/>
              <a:cxnLst/>
              <a:rect l="l" t="t" r="r" b="b"/>
              <a:pathLst>
                <a:path w="45663" h="45449" extrusionOk="0">
                  <a:moveTo>
                    <a:pt x="10947" y="4979"/>
                  </a:moveTo>
                  <a:lnTo>
                    <a:pt x="15605" y="7656"/>
                  </a:lnTo>
                  <a:lnTo>
                    <a:pt x="15605" y="13062"/>
                  </a:lnTo>
                  <a:lnTo>
                    <a:pt x="10947" y="15766"/>
                  </a:lnTo>
                  <a:lnTo>
                    <a:pt x="6263" y="13062"/>
                  </a:lnTo>
                  <a:lnTo>
                    <a:pt x="6263" y="7656"/>
                  </a:lnTo>
                  <a:lnTo>
                    <a:pt x="10947" y="4979"/>
                  </a:lnTo>
                  <a:close/>
                  <a:moveTo>
                    <a:pt x="20449" y="4979"/>
                  </a:moveTo>
                  <a:lnTo>
                    <a:pt x="25133" y="7656"/>
                  </a:lnTo>
                  <a:lnTo>
                    <a:pt x="25133" y="13062"/>
                  </a:lnTo>
                  <a:lnTo>
                    <a:pt x="20449" y="15766"/>
                  </a:lnTo>
                  <a:lnTo>
                    <a:pt x="15792" y="13062"/>
                  </a:lnTo>
                  <a:lnTo>
                    <a:pt x="15792" y="7656"/>
                  </a:lnTo>
                  <a:lnTo>
                    <a:pt x="20449" y="4979"/>
                  </a:lnTo>
                  <a:close/>
                  <a:moveTo>
                    <a:pt x="29978" y="4979"/>
                  </a:moveTo>
                  <a:lnTo>
                    <a:pt x="34635" y="7656"/>
                  </a:lnTo>
                  <a:lnTo>
                    <a:pt x="34635" y="13062"/>
                  </a:lnTo>
                  <a:lnTo>
                    <a:pt x="29978" y="15766"/>
                  </a:lnTo>
                  <a:lnTo>
                    <a:pt x="25294" y="13062"/>
                  </a:lnTo>
                  <a:lnTo>
                    <a:pt x="25294" y="7656"/>
                  </a:lnTo>
                  <a:lnTo>
                    <a:pt x="29978" y="4979"/>
                  </a:lnTo>
                  <a:close/>
                  <a:moveTo>
                    <a:pt x="6183" y="13196"/>
                  </a:moveTo>
                  <a:lnTo>
                    <a:pt x="10867" y="15899"/>
                  </a:lnTo>
                  <a:lnTo>
                    <a:pt x="10867" y="21306"/>
                  </a:lnTo>
                  <a:lnTo>
                    <a:pt x="6183" y="23983"/>
                  </a:lnTo>
                  <a:lnTo>
                    <a:pt x="1526" y="21306"/>
                  </a:lnTo>
                  <a:lnTo>
                    <a:pt x="1526" y="15899"/>
                  </a:lnTo>
                  <a:lnTo>
                    <a:pt x="6183" y="13196"/>
                  </a:lnTo>
                  <a:close/>
                  <a:moveTo>
                    <a:pt x="15712" y="13196"/>
                  </a:moveTo>
                  <a:lnTo>
                    <a:pt x="20369" y="15899"/>
                  </a:lnTo>
                  <a:lnTo>
                    <a:pt x="20369" y="21306"/>
                  </a:lnTo>
                  <a:lnTo>
                    <a:pt x="15712" y="23983"/>
                  </a:lnTo>
                  <a:lnTo>
                    <a:pt x="11028" y="21306"/>
                  </a:lnTo>
                  <a:lnTo>
                    <a:pt x="11028" y="15899"/>
                  </a:lnTo>
                  <a:lnTo>
                    <a:pt x="15712" y="13196"/>
                  </a:lnTo>
                  <a:close/>
                  <a:moveTo>
                    <a:pt x="25213" y="13196"/>
                  </a:moveTo>
                  <a:lnTo>
                    <a:pt x="29871" y="15899"/>
                  </a:lnTo>
                  <a:lnTo>
                    <a:pt x="29871" y="21306"/>
                  </a:lnTo>
                  <a:lnTo>
                    <a:pt x="25213" y="23983"/>
                  </a:lnTo>
                  <a:lnTo>
                    <a:pt x="20529" y="21306"/>
                  </a:lnTo>
                  <a:lnTo>
                    <a:pt x="20529" y="15899"/>
                  </a:lnTo>
                  <a:lnTo>
                    <a:pt x="25213" y="13196"/>
                  </a:lnTo>
                  <a:close/>
                  <a:moveTo>
                    <a:pt x="34715" y="13196"/>
                  </a:moveTo>
                  <a:lnTo>
                    <a:pt x="39399" y="15899"/>
                  </a:lnTo>
                  <a:lnTo>
                    <a:pt x="39399" y="21306"/>
                  </a:lnTo>
                  <a:lnTo>
                    <a:pt x="34715" y="23983"/>
                  </a:lnTo>
                  <a:lnTo>
                    <a:pt x="30058" y="21306"/>
                  </a:lnTo>
                  <a:lnTo>
                    <a:pt x="30058" y="15899"/>
                  </a:lnTo>
                  <a:lnTo>
                    <a:pt x="34715" y="13196"/>
                  </a:lnTo>
                  <a:close/>
                  <a:moveTo>
                    <a:pt x="10947" y="21440"/>
                  </a:moveTo>
                  <a:lnTo>
                    <a:pt x="15605" y="24143"/>
                  </a:lnTo>
                  <a:lnTo>
                    <a:pt x="15605" y="29523"/>
                  </a:lnTo>
                  <a:lnTo>
                    <a:pt x="10947" y="32226"/>
                  </a:lnTo>
                  <a:lnTo>
                    <a:pt x="6263" y="29523"/>
                  </a:lnTo>
                  <a:lnTo>
                    <a:pt x="6263" y="24143"/>
                  </a:lnTo>
                  <a:lnTo>
                    <a:pt x="10947" y="21440"/>
                  </a:lnTo>
                  <a:close/>
                  <a:moveTo>
                    <a:pt x="20449" y="21440"/>
                  </a:moveTo>
                  <a:lnTo>
                    <a:pt x="25133" y="24143"/>
                  </a:lnTo>
                  <a:lnTo>
                    <a:pt x="25133" y="29523"/>
                  </a:lnTo>
                  <a:lnTo>
                    <a:pt x="20449" y="32226"/>
                  </a:lnTo>
                  <a:lnTo>
                    <a:pt x="15792" y="29523"/>
                  </a:lnTo>
                  <a:lnTo>
                    <a:pt x="15792" y="24143"/>
                  </a:lnTo>
                  <a:lnTo>
                    <a:pt x="20449" y="21440"/>
                  </a:lnTo>
                  <a:close/>
                  <a:moveTo>
                    <a:pt x="29978" y="21440"/>
                  </a:moveTo>
                  <a:lnTo>
                    <a:pt x="34635" y="24143"/>
                  </a:lnTo>
                  <a:lnTo>
                    <a:pt x="34635" y="29523"/>
                  </a:lnTo>
                  <a:lnTo>
                    <a:pt x="29978" y="32226"/>
                  </a:lnTo>
                  <a:lnTo>
                    <a:pt x="25294" y="29523"/>
                  </a:lnTo>
                  <a:lnTo>
                    <a:pt x="25294" y="24143"/>
                  </a:lnTo>
                  <a:lnTo>
                    <a:pt x="29978" y="21440"/>
                  </a:lnTo>
                  <a:close/>
                  <a:moveTo>
                    <a:pt x="39480" y="21440"/>
                  </a:moveTo>
                  <a:lnTo>
                    <a:pt x="44137" y="24143"/>
                  </a:lnTo>
                  <a:lnTo>
                    <a:pt x="44137" y="29523"/>
                  </a:lnTo>
                  <a:lnTo>
                    <a:pt x="39480" y="32226"/>
                  </a:lnTo>
                  <a:lnTo>
                    <a:pt x="34796" y="29523"/>
                  </a:lnTo>
                  <a:lnTo>
                    <a:pt x="34796" y="24143"/>
                  </a:lnTo>
                  <a:lnTo>
                    <a:pt x="39480" y="21440"/>
                  </a:lnTo>
                  <a:close/>
                  <a:moveTo>
                    <a:pt x="15712" y="29684"/>
                  </a:moveTo>
                  <a:lnTo>
                    <a:pt x="20369" y="32387"/>
                  </a:lnTo>
                  <a:lnTo>
                    <a:pt x="20369" y="37767"/>
                  </a:lnTo>
                  <a:lnTo>
                    <a:pt x="15712" y="40470"/>
                  </a:lnTo>
                  <a:lnTo>
                    <a:pt x="11028" y="37767"/>
                  </a:lnTo>
                  <a:lnTo>
                    <a:pt x="11028" y="32387"/>
                  </a:lnTo>
                  <a:lnTo>
                    <a:pt x="15712" y="29684"/>
                  </a:lnTo>
                  <a:close/>
                  <a:moveTo>
                    <a:pt x="25213" y="29684"/>
                  </a:moveTo>
                  <a:lnTo>
                    <a:pt x="29871" y="32387"/>
                  </a:lnTo>
                  <a:lnTo>
                    <a:pt x="29871" y="37767"/>
                  </a:lnTo>
                  <a:lnTo>
                    <a:pt x="25213" y="40470"/>
                  </a:lnTo>
                  <a:lnTo>
                    <a:pt x="20529" y="37767"/>
                  </a:lnTo>
                  <a:lnTo>
                    <a:pt x="20529" y="32387"/>
                  </a:lnTo>
                  <a:lnTo>
                    <a:pt x="25213" y="29684"/>
                  </a:lnTo>
                  <a:close/>
                  <a:moveTo>
                    <a:pt x="34715" y="29684"/>
                  </a:moveTo>
                  <a:lnTo>
                    <a:pt x="39399" y="32387"/>
                  </a:lnTo>
                  <a:lnTo>
                    <a:pt x="39399" y="37767"/>
                  </a:lnTo>
                  <a:lnTo>
                    <a:pt x="34715" y="40470"/>
                  </a:lnTo>
                  <a:lnTo>
                    <a:pt x="30058" y="37767"/>
                  </a:lnTo>
                  <a:lnTo>
                    <a:pt x="30058" y="32387"/>
                  </a:lnTo>
                  <a:lnTo>
                    <a:pt x="34715" y="29684"/>
                  </a:lnTo>
                  <a:close/>
                  <a:moveTo>
                    <a:pt x="20369" y="1"/>
                  </a:moveTo>
                  <a:lnTo>
                    <a:pt x="20369" y="4818"/>
                  </a:lnTo>
                  <a:lnTo>
                    <a:pt x="15712" y="7522"/>
                  </a:lnTo>
                  <a:lnTo>
                    <a:pt x="11028" y="4818"/>
                  </a:lnTo>
                  <a:lnTo>
                    <a:pt x="11028" y="3159"/>
                  </a:lnTo>
                  <a:cubicBezTo>
                    <a:pt x="10974" y="3186"/>
                    <a:pt x="10921" y="3239"/>
                    <a:pt x="10867" y="3266"/>
                  </a:cubicBezTo>
                  <a:lnTo>
                    <a:pt x="10867" y="4818"/>
                  </a:lnTo>
                  <a:lnTo>
                    <a:pt x="6183" y="7522"/>
                  </a:lnTo>
                  <a:lnTo>
                    <a:pt x="5915" y="7361"/>
                  </a:lnTo>
                  <a:cubicBezTo>
                    <a:pt x="5889" y="7415"/>
                    <a:pt x="5835" y="7442"/>
                    <a:pt x="5808" y="7495"/>
                  </a:cubicBezTo>
                  <a:lnTo>
                    <a:pt x="6103" y="7656"/>
                  </a:lnTo>
                  <a:lnTo>
                    <a:pt x="6103" y="13062"/>
                  </a:lnTo>
                  <a:lnTo>
                    <a:pt x="1419" y="15766"/>
                  </a:lnTo>
                  <a:lnTo>
                    <a:pt x="1124" y="15578"/>
                  </a:lnTo>
                  <a:cubicBezTo>
                    <a:pt x="1124" y="15632"/>
                    <a:pt x="1098" y="15685"/>
                    <a:pt x="1071" y="15739"/>
                  </a:cubicBezTo>
                  <a:lnTo>
                    <a:pt x="1338" y="15899"/>
                  </a:lnTo>
                  <a:lnTo>
                    <a:pt x="1338" y="21306"/>
                  </a:lnTo>
                  <a:lnTo>
                    <a:pt x="0" y="22082"/>
                  </a:lnTo>
                  <a:cubicBezTo>
                    <a:pt x="0" y="22136"/>
                    <a:pt x="0" y="22216"/>
                    <a:pt x="0" y="22270"/>
                  </a:cubicBezTo>
                  <a:lnTo>
                    <a:pt x="1419" y="21440"/>
                  </a:lnTo>
                  <a:lnTo>
                    <a:pt x="6103" y="24143"/>
                  </a:lnTo>
                  <a:lnTo>
                    <a:pt x="6103" y="29523"/>
                  </a:lnTo>
                  <a:lnTo>
                    <a:pt x="1927" y="31932"/>
                  </a:lnTo>
                  <a:cubicBezTo>
                    <a:pt x="1954" y="31986"/>
                    <a:pt x="1981" y="32039"/>
                    <a:pt x="2008" y="32093"/>
                  </a:cubicBezTo>
                  <a:lnTo>
                    <a:pt x="6183" y="29684"/>
                  </a:lnTo>
                  <a:lnTo>
                    <a:pt x="10867" y="32387"/>
                  </a:lnTo>
                  <a:lnTo>
                    <a:pt x="10867" y="37767"/>
                  </a:lnTo>
                  <a:lnTo>
                    <a:pt x="7548" y="39694"/>
                  </a:lnTo>
                  <a:cubicBezTo>
                    <a:pt x="7575" y="39721"/>
                    <a:pt x="7628" y="39774"/>
                    <a:pt x="7682" y="39801"/>
                  </a:cubicBezTo>
                  <a:lnTo>
                    <a:pt x="10947" y="37928"/>
                  </a:lnTo>
                  <a:lnTo>
                    <a:pt x="15605" y="40631"/>
                  </a:lnTo>
                  <a:lnTo>
                    <a:pt x="15605" y="44405"/>
                  </a:lnTo>
                  <a:cubicBezTo>
                    <a:pt x="15658" y="44405"/>
                    <a:pt x="15738" y="44432"/>
                    <a:pt x="15792" y="44458"/>
                  </a:cubicBezTo>
                  <a:lnTo>
                    <a:pt x="15792" y="40631"/>
                  </a:lnTo>
                  <a:lnTo>
                    <a:pt x="20449" y="37928"/>
                  </a:lnTo>
                  <a:lnTo>
                    <a:pt x="25133" y="40631"/>
                  </a:lnTo>
                  <a:lnTo>
                    <a:pt x="25133" y="45449"/>
                  </a:lnTo>
                  <a:cubicBezTo>
                    <a:pt x="25187" y="45449"/>
                    <a:pt x="25240" y="45449"/>
                    <a:pt x="25294" y="45422"/>
                  </a:cubicBezTo>
                  <a:lnTo>
                    <a:pt x="25294" y="40631"/>
                  </a:lnTo>
                  <a:lnTo>
                    <a:pt x="29978" y="37928"/>
                  </a:lnTo>
                  <a:lnTo>
                    <a:pt x="34635" y="40631"/>
                  </a:lnTo>
                  <a:lnTo>
                    <a:pt x="34635" y="42290"/>
                  </a:lnTo>
                  <a:cubicBezTo>
                    <a:pt x="34688" y="42237"/>
                    <a:pt x="34742" y="42210"/>
                    <a:pt x="34796" y="42183"/>
                  </a:cubicBezTo>
                  <a:lnTo>
                    <a:pt x="34796" y="40631"/>
                  </a:lnTo>
                  <a:lnTo>
                    <a:pt x="39480" y="37928"/>
                  </a:lnTo>
                  <a:lnTo>
                    <a:pt x="39747" y="38088"/>
                  </a:lnTo>
                  <a:cubicBezTo>
                    <a:pt x="39774" y="38035"/>
                    <a:pt x="39827" y="37981"/>
                    <a:pt x="39854" y="37954"/>
                  </a:cubicBezTo>
                  <a:lnTo>
                    <a:pt x="39560" y="37767"/>
                  </a:lnTo>
                  <a:lnTo>
                    <a:pt x="39560" y="32387"/>
                  </a:lnTo>
                  <a:lnTo>
                    <a:pt x="44244" y="29684"/>
                  </a:lnTo>
                  <a:lnTo>
                    <a:pt x="44538" y="29871"/>
                  </a:lnTo>
                  <a:cubicBezTo>
                    <a:pt x="44565" y="29791"/>
                    <a:pt x="44565" y="29737"/>
                    <a:pt x="44592" y="29684"/>
                  </a:cubicBezTo>
                  <a:lnTo>
                    <a:pt x="44324" y="29523"/>
                  </a:lnTo>
                  <a:lnTo>
                    <a:pt x="44324" y="24143"/>
                  </a:lnTo>
                  <a:lnTo>
                    <a:pt x="45662" y="23367"/>
                  </a:lnTo>
                  <a:cubicBezTo>
                    <a:pt x="45662" y="23314"/>
                    <a:pt x="45662" y="23233"/>
                    <a:pt x="45662" y="23153"/>
                  </a:cubicBezTo>
                  <a:lnTo>
                    <a:pt x="44244" y="23983"/>
                  </a:lnTo>
                  <a:lnTo>
                    <a:pt x="39560" y="21306"/>
                  </a:lnTo>
                  <a:lnTo>
                    <a:pt x="39560" y="15899"/>
                  </a:lnTo>
                  <a:lnTo>
                    <a:pt x="43735" y="13491"/>
                  </a:lnTo>
                  <a:cubicBezTo>
                    <a:pt x="43709" y="13437"/>
                    <a:pt x="43682" y="13383"/>
                    <a:pt x="43655" y="13330"/>
                  </a:cubicBezTo>
                  <a:lnTo>
                    <a:pt x="39480" y="15766"/>
                  </a:lnTo>
                  <a:lnTo>
                    <a:pt x="34796" y="13062"/>
                  </a:lnTo>
                  <a:lnTo>
                    <a:pt x="34796" y="7656"/>
                  </a:lnTo>
                  <a:lnTo>
                    <a:pt x="38114" y="5755"/>
                  </a:lnTo>
                  <a:cubicBezTo>
                    <a:pt x="38088" y="5702"/>
                    <a:pt x="38034" y="5675"/>
                    <a:pt x="37981" y="5621"/>
                  </a:cubicBezTo>
                  <a:lnTo>
                    <a:pt x="34715" y="7522"/>
                  </a:lnTo>
                  <a:lnTo>
                    <a:pt x="30058" y="4818"/>
                  </a:lnTo>
                  <a:lnTo>
                    <a:pt x="30058" y="1045"/>
                  </a:lnTo>
                  <a:cubicBezTo>
                    <a:pt x="30004" y="1018"/>
                    <a:pt x="29951" y="1018"/>
                    <a:pt x="29871" y="991"/>
                  </a:cubicBezTo>
                  <a:lnTo>
                    <a:pt x="29871" y="4818"/>
                  </a:lnTo>
                  <a:lnTo>
                    <a:pt x="25213" y="7522"/>
                  </a:lnTo>
                  <a:lnTo>
                    <a:pt x="20529" y="4818"/>
                  </a:lnTo>
                  <a:lnTo>
                    <a:pt x="20529" y="1"/>
                  </a:lnTo>
                  <a:close/>
                </a:path>
              </a:pathLst>
            </a:custGeom>
            <a:solidFill>
              <a:srgbClr val="806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7"/>
            <p:cNvSpPr/>
            <p:nvPr/>
          </p:nvSpPr>
          <p:spPr>
            <a:xfrm>
              <a:off x="-730833" y="1637371"/>
              <a:ext cx="10401" cy="8080"/>
            </a:xfrm>
            <a:custGeom>
              <a:avLst/>
              <a:gdLst/>
              <a:ahLst/>
              <a:cxnLst/>
              <a:rect l="l" t="t" r="r" b="b"/>
              <a:pathLst>
                <a:path w="242" h="188" extrusionOk="0">
                  <a:moveTo>
                    <a:pt x="161" y="0"/>
                  </a:moveTo>
                  <a:cubicBezTo>
                    <a:pt x="108" y="27"/>
                    <a:pt x="54" y="81"/>
                    <a:pt x="1" y="107"/>
                  </a:cubicBezTo>
                  <a:lnTo>
                    <a:pt x="161" y="188"/>
                  </a:lnTo>
                  <a:lnTo>
                    <a:pt x="242" y="54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rgbClr val="806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7"/>
            <p:cNvSpPr/>
            <p:nvPr/>
          </p:nvSpPr>
          <p:spPr>
            <a:xfrm>
              <a:off x="-620381" y="1470575"/>
              <a:ext cx="308321" cy="260014"/>
            </a:xfrm>
            <a:custGeom>
              <a:avLst/>
              <a:gdLst/>
              <a:ahLst/>
              <a:cxnLst/>
              <a:rect l="l" t="t" r="r" b="b"/>
              <a:pathLst>
                <a:path w="7174" h="6050" extrusionOk="0">
                  <a:moveTo>
                    <a:pt x="7173" y="0"/>
                  </a:moveTo>
                  <a:lnTo>
                    <a:pt x="7173" y="0"/>
                  </a:lnTo>
                  <a:cubicBezTo>
                    <a:pt x="7013" y="27"/>
                    <a:pt x="6852" y="54"/>
                    <a:pt x="6692" y="81"/>
                  </a:cubicBezTo>
                  <a:lnTo>
                    <a:pt x="3667" y="1794"/>
                  </a:lnTo>
                  <a:lnTo>
                    <a:pt x="3667" y="830"/>
                  </a:lnTo>
                  <a:cubicBezTo>
                    <a:pt x="3614" y="857"/>
                    <a:pt x="3560" y="857"/>
                    <a:pt x="3507" y="884"/>
                  </a:cubicBezTo>
                  <a:lnTo>
                    <a:pt x="3507" y="1794"/>
                  </a:lnTo>
                  <a:lnTo>
                    <a:pt x="2516" y="1231"/>
                  </a:lnTo>
                  <a:cubicBezTo>
                    <a:pt x="2463" y="1258"/>
                    <a:pt x="2382" y="1285"/>
                    <a:pt x="2329" y="1312"/>
                  </a:cubicBezTo>
                  <a:lnTo>
                    <a:pt x="3426" y="1954"/>
                  </a:lnTo>
                  <a:lnTo>
                    <a:pt x="0" y="3935"/>
                  </a:lnTo>
                  <a:lnTo>
                    <a:pt x="81" y="4069"/>
                  </a:lnTo>
                  <a:lnTo>
                    <a:pt x="3507" y="2115"/>
                  </a:lnTo>
                  <a:lnTo>
                    <a:pt x="3507" y="6049"/>
                  </a:lnTo>
                  <a:lnTo>
                    <a:pt x="3667" y="6049"/>
                  </a:lnTo>
                  <a:lnTo>
                    <a:pt x="3667" y="2115"/>
                  </a:lnTo>
                  <a:lnTo>
                    <a:pt x="7093" y="4069"/>
                  </a:lnTo>
                  <a:lnTo>
                    <a:pt x="7173" y="3935"/>
                  </a:lnTo>
                  <a:lnTo>
                    <a:pt x="3774" y="1954"/>
                  </a:lnTo>
                  <a:lnTo>
                    <a:pt x="7173" y="0"/>
                  </a:lnTo>
                  <a:close/>
                </a:path>
              </a:pathLst>
            </a:custGeom>
            <a:solidFill>
              <a:srgbClr val="806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7"/>
            <p:cNvSpPr/>
            <p:nvPr/>
          </p:nvSpPr>
          <p:spPr>
            <a:xfrm>
              <a:off x="-212008" y="1463656"/>
              <a:ext cx="309481" cy="266933"/>
            </a:xfrm>
            <a:custGeom>
              <a:avLst/>
              <a:gdLst/>
              <a:ahLst/>
              <a:cxnLst/>
              <a:rect l="l" t="t" r="r" b="b"/>
              <a:pathLst>
                <a:path w="7201" h="6211" extrusionOk="0">
                  <a:moveTo>
                    <a:pt x="107" y="1"/>
                  </a:moveTo>
                  <a:lnTo>
                    <a:pt x="0" y="134"/>
                  </a:lnTo>
                  <a:lnTo>
                    <a:pt x="3426" y="2115"/>
                  </a:lnTo>
                  <a:lnTo>
                    <a:pt x="0" y="4096"/>
                  </a:lnTo>
                  <a:lnTo>
                    <a:pt x="107" y="4230"/>
                  </a:lnTo>
                  <a:lnTo>
                    <a:pt x="3506" y="2276"/>
                  </a:lnTo>
                  <a:lnTo>
                    <a:pt x="3506" y="6210"/>
                  </a:lnTo>
                  <a:lnTo>
                    <a:pt x="3694" y="6210"/>
                  </a:lnTo>
                  <a:lnTo>
                    <a:pt x="3694" y="2276"/>
                  </a:lnTo>
                  <a:lnTo>
                    <a:pt x="7093" y="4230"/>
                  </a:lnTo>
                  <a:lnTo>
                    <a:pt x="7200" y="4096"/>
                  </a:lnTo>
                  <a:lnTo>
                    <a:pt x="3774" y="2115"/>
                  </a:lnTo>
                  <a:lnTo>
                    <a:pt x="6558" y="509"/>
                  </a:lnTo>
                  <a:cubicBezTo>
                    <a:pt x="6477" y="482"/>
                    <a:pt x="6397" y="456"/>
                    <a:pt x="6317" y="456"/>
                  </a:cubicBezTo>
                  <a:lnTo>
                    <a:pt x="3694" y="1955"/>
                  </a:lnTo>
                  <a:lnTo>
                    <a:pt x="3694" y="1"/>
                  </a:lnTo>
                  <a:lnTo>
                    <a:pt x="3506" y="1"/>
                  </a:lnTo>
                  <a:lnTo>
                    <a:pt x="3506" y="1955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rgbClr val="806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7"/>
            <p:cNvSpPr/>
            <p:nvPr/>
          </p:nvSpPr>
          <p:spPr>
            <a:xfrm>
              <a:off x="197481" y="1576386"/>
              <a:ext cx="117372" cy="69065"/>
            </a:xfrm>
            <a:custGeom>
              <a:avLst/>
              <a:gdLst/>
              <a:ahLst/>
              <a:cxnLst/>
              <a:rect l="l" t="t" r="r" b="b"/>
              <a:pathLst>
                <a:path w="2731" h="1607" extrusionOk="0">
                  <a:moveTo>
                    <a:pt x="2543" y="1"/>
                  </a:moveTo>
                  <a:lnTo>
                    <a:pt x="1" y="1473"/>
                  </a:lnTo>
                  <a:lnTo>
                    <a:pt x="81" y="1607"/>
                  </a:lnTo>
                  <a:lnTo>
                    <a:pt x="2731" y="81"/>
                  </a:lnTo>
                  <a:cubicBezTo>
                    <a:pt x="2677" y="54"/>
                    <a:pt x="2597" y="27"/>
                    <a:pt x="2543" y="1"/>
                  </a:cubicBezTo>
                  <a:close/>
                </a:path>
              </a:pathLst>
            </a:custGeom>
            <a:solidFill>
              <a:srgbClr val="806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7"/>
            <p:cNvSpPr/>
            <p:nvPr/>
          </p:nvSpPr>
          <p:spPr>
            <a:xfrm>
              <a:off x="348160" y="1599422"/>
              <a:ext cx="6962" cy="131167"/>
            </a:xfrm>
            <a:custGeom>
              <a:avLst/>
              <a:gdLst/>
              <a:ahLst/>
              <a:cxnLst/>
              <a:rect l="l" t="t" r="r" b="b"/>
              <a:pathLst>
                <a:path w="162" h="3052" extrusionOk="0">
                  <a:moveTo>
                    <a:pt x="1" y="0"/>
                  </a:moveTo>
                  <a:lnTo>
                    <a:pt x="1" y="3051"/>
                  </a:lnTo>
                  <a:lnTo>
                    <a:pt x="162" y="3051"/>
                  </a:lnTo>
                  <a:lnTo>
                    <a:pt x="162" y="107"/>
                  </a:lnTo>
                  <a:cubicBezTo>
                    <a:pt x="108" y="54"/>
                    <a:pt x="54" y="27"/>
                    <a:pt x="1" y="0"/>
                  </a:cubicBezTo>
                  <a:close/>
                </a:path>
              </a:pathLst>
            </a:custGeom>
            <a:solidFill>
              <a:srgbClr val="806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7"/>
            <p:cNvSpPr/>
            <p:nvPr/>
          </p:nvSpPr>
          <p:spPr>
            <a:xfrm>
              <a:off x="-1074782" y="2080254"/>
              <a:ext cx="2364" cy="4642"/>
            </a:xfrm>
            <a:custGeom>
              <a:avLst/>
              <a:gdLst/>
              <a:ahLst/>
              <a:cxnLst/>
              <a:rect l="l" t="t" r="r" b="b"/>
              <a:pathLst>
                <a:path w="55" h="108" extrusionOk="0">
                  <a:moveTo>
                    <a:pt x="54" y="0"/>
                  </a:moveTo>
                  <a:cubicBezTo>
                    <a:pt x="28" y="27"/>
                    <a:pt x="28" y="54"/>
                    <a:pt x="1" y="107"/>
                  </a:cubicBezTo>
                  <a:lnTo>
                    <a:pt x="54" y="107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806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7"/>
            <p:cNvSpPr/>
            <p:nvPr/>
          </p:nvSpPr>
          <p:spPr>
            <a:xfrm>
              <a:off x="-924060" y="1822561"/>
              <a:ext cx="2321" cy="2364"/>
            </a:xfrm>
            <a:custGeom>
              <a:avLst/>
              <a:gdLst/>
              <a:ahLst/>
              <a:cxnLst/>
              <a:rect l="l" t="t" r="r" b="b"/>
              <a:pathLst>
                <a:path w="54" h="55" extrusionOk="0">
                  <a:moveTo>
                    <a:pt x="54" y="1"/>
                  </a:moveTo>
                  <a:cubicBezTo>
                    <a:pt x="27" y="27"/>
                    <a:pt x="27" y="27"/>
                    <a:pt x="0" y="54"/>
                  </a:cubicBezTo>
                  <a:lnTo>
                    <a:pt x="54" y="27"/>
                  </a:lnTo>
                  <a:lnTo>
                    <a:pt x="54" y="1"/>
                  </a:lnTo>
                  <a:close/>
                </a:path>
              </a:pathLst>
            </a:custGeom>
            <a:solidFill>
              <a:srgbClr val="806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7"/>
            <p:cNvSpPr/>
            <p:nvPr/>
          </p:nvSpPr>
          <p:spPr>
            <a:xfrm>
              <a:off x="-1010358" y="1944488"/>
              <a:ext cx="88620" cy="55269"/>
            </a:xfrm>
            <a:custGeom>
              <a:avLst/>
              <a:gdLst/>
              <a:ahLst/>
              <a:cxnLst/>
              <a:rect l="l" t="t" r="r" b="b"/>
              <a:pathLst>
                <a:path w="2062" h="1286" extrusionOk="0">
                  <a:moveTo>
                    <a:pt x="81" y="1"/>
                  </a:moveTo>
                  <a:cubicBezTo>
                    <a:pt x="54" y="54"/>
                    <a:pt x="27" y="108"/>
                    <a:pt x="1" y="135"/>
                  </a:cubicBezTo>
                  <a:lnTo>
                    <a:pt x="1981" y="1285"/>
                  </a:lnTo>
                  <a:lnTo>
                    <a:pt x="2062" y="1125"/>
                  </a:lnTo>
                  <a:lnTo>
                    <a:pt x="81" y="1"/>
                  </a:lnTo>
                  <a:close/>
                </a:path>
              </a:pathLst>
            </a:custGeom>
            <a:solidFill>
              <a:srgbClr val="806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7"/>
            <p:cNvSpPr/>
            <p:nvPr/>
          </p:nvSpPr>
          <p:spPr>
            <a:xfrm>
              <a:off x="-821687" y="1731707"/>
              <a:ext cx="308321" cy="353189"/>
            </a:xfrm>
            <a:custGeom>
              <a:avLst/>
              <a:gdLst/>
              <a:ahLst/>
              <a:cxnLst/>
              <a:rect l="l" t="t" r="r" b="b"/>
              <a:pathLst>
                <a:path w="7174" h="8218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217"/>
                  </a:lnTo>
                  <a:lnTo>
                    <a:pt x="3667" y="8217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rgbClr val="806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7"/>
            <p:cNvSpPr/>
            <p:nvPr/>
          </p:nvSpPr>
          <p:spPr>
            <a:xfrm>
              <a:off x="-413315" y="1731707"/>
              <a:ext cx="309481" cy="35202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61"/>
                  </a:lnTo>
                  <a:lnTo>
                    <a:pt x="80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0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41"/>
                  </a:lnTo>
                  <a:lnTo>
                    <a:pt x="7093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rgbClr val="806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7"/>
            <p:cNvSpPr/>
            <p:nvPr/>
          </p:nvSpPr>
          <p:spPr>
            <a:xfrm>
              <a:off x="-3825" y="1731707"/>
              <a:ext cx="308321" cy="35202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480" y="3961"/>
                  </a:lnTo>
                  <a:lnTo>
                    <a:pt x="81" y="1981"/>
                  </a:lnTo>
                  <a:lnTo>
                    <a:pt x="1" y="2141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36"/>
                  </a:lnTo>
                  <a:lnTo>
                    <a:pt x="3480" y="4256"/>
                  </a:lnTo>
                  <a:lnTo>
                    <a:pt x="3480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rgbClr val="806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7"/>
            <p:cNvSpPr/>
            <p:nvPr/>
          </p:nvSpPr>
          <p:spPr>
            <a:xfrm>
              <a:off x="404547" y="1766218"/>
              <a:ext cx="308321" cy="317518"/>
            </a:xfrm>
            <a:custGeom>
              <a:avLst/>
              <a:gdLst/>
              <a:ahLst/>
              <a:cxnLst/>
              <a:rect l="l" t="t" r="r" b="b"/>
              <a:pathLst>
                <a:path w="7174" h="7388" extrusionOk="0">
                  <a:moveTo>
                    <a:pt x="3507" y="0"/>
                  </a:moveTo>
                  <a:lnTo>
                    <a:pt x="3507" y="3158"/>
                  </a:lnTo>
                  <a:lnTo>
                    <a:pt x="81" y="1178"/>
                  </a:lnTo>
                  <a:lnTo>
                    <a:pt x="0" y="1312"/>
                  </a:lnTo>
                  <a:lnTo>
                    <a:pt x="3426" y="3292"/>
                  </a:lnTo>
                  <a:lnTo>
                    <a:pt x="0" y="5273"/>
                  </a:lnTo>
                  <a:lnTo>
                    <a:pt x="81" y="5433"/>
                  </a:lnTo>
                  <a:lnTo>
                    <a:pt x="3507" y="3453"/>
                  </a:lnTo>
                  <a:lnTo>
                    <a:pt x="3507" y="7387"/>
                  </a:lnTo>
                  <a:lnTo>
                    <a:pt x="3667" y="7387"/>
                  </a:lnTo>
                  <a:lnTo>
                    <a:pt x="3667" y="3453"/>
                  </a:lnTo>
                  <a:lnTo>
                    <a:pt x="7093" y="5407"/>
                  </a:lnTo>
                  <a:lnTo>
                    <a:pt x="7174" y="5273"/>
                  </a:lnTo>
                  <a:lnTo>
                    <a:pt x="3748" y="3292"/>
                  </a:lnTo>
                  <a:lnTo>
                    <a:pt x="5434" y="2329"/>
                  </a:lnTo>
                  <a:cubicBezTo>
                    <a:pt x="5380" y="2302"/>
                    <a:pt x="5354" y="2248"/>
                    <a:pt x="5327" y="2195"/>
                  </a:cubicBezTo>
                  <a:lnTo>
                    <a:pt x="3667" y="3158"/>
                  </a:lnTo>
                  <a:lnTo>
                    <a:pt x="3667" y="187"/>
                  </a:lnTo>
                  <a:cubicBezTo>
                    <a:pt x="3614" y="134"/>
                    <a:pt x="3560" y="80"/>
                    <a:pt x="3507" y="0"/>
                  </a:cubicBezTo>
                  <a:close/>
                </a:path>
              </a:pathLst>
            </a:custGeom>
            <a:solidFill>
              <a:srgbClr val="806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7"/>
            <p:cNvSpPr/>
            <p:nvPr/>
          </p:nvSpPr>
          <p:spPr>
            <a:xfrm>
              <a:off x="-1136884" y="2350540"/>
              <a:ext cx="8080" cy="10401"/>
            </a:xfrm>
            <a:custGeom>
              <a:avLst/>
              <a:gdLst/>
              <a:ahLst/>
              <a:cxnLst/>
              <a:rect l="l" t="t" r="r" b="b"/>
              <a:pathLst>
                <a:path w="188" h="242" extrusionOk="0">
                  <a:moveTo>
                    <a:pt x="1" y="1"/>
                  </a:moveTo>
                  <a:cubicBezTo>
                    <a:pt x="1" y="54"/>
                    <a:pt x="1" y="135"/>
                    <a:pt x="1" y="188"/>
                  </a:cubicBezTo>
                  <a:lnTo>
                    <a:pt x="108" y="242"/>
                  </a:lnTo>
                  <a:lnTo>
                    <a:pt x="188" y="10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806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7"/>
            <p:cNvSpPr/>
            <p:nvPr/>
          </p:nvSpPr>
          <p:spPr>
            <a:xfrm>
              <a:off x="-1028753" y="2094050"/>
              <a:ext cx="308321" cy="35202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rgbClr val="806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7"/>
            <p:cNvSpPr/>
            <p:nvPr/>
          </p:nvSpPr>
          <p:spPr>
            <a:xfrm>
              <a:off x="-620381" y="2094050"/>
              <a:ext cx="308321" cy="35202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35"/>
                  </a:lnTo>
                  <a:lnTo>
                    <a:pt x="81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3" y="6049"/>
                  </a:lnTo>
                  <a:lnTo>
                    <a:pt x="3774" y="4095"/>
                  </a:lnTo>
                  <a:lnTo>
                    <a:pt x="7173" y="2115"/>
                  </a:lnTo>
                  <a:lnTo>
                    <a:pt x="7093" y="1954"/>
                  </a:lnTo>
                  <a:lnTo>
                    <a:pt x="3667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rgbClr val="806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7"/>
            <p:cNvSpPr/>
            <p:nvPr/>
          </p:nvSpPr>
          <p:spPr>
            <a:xfrm>
              <a:off x="-212008" y="2094050"/>
              <a:ext cx="309481" cy="35202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35"/>
                  </a:lnTo>
                  <a:lnTo>
                    <a:pt x="107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107" y="6210"/>
                  </a:lnTo>
                  <a:lnTo>
                    <a:pt x="3506" y="4229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29"/>
                  </a:lnTo>
                  <a:lnTo>
                    <a:pt x="7093" y="6210"/>
                  </a:lnTo>
                  <a:lnTo>
                    <a:pt x="7200" y="6049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54"/>
                  </a:lnTo>
                  <a:lnTo>
                    <a:pt x="3694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rgbClr val="806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7"/>
            <p:cNvSpPr/>
            <p:nvPr/>
          </p:nvSpPr>
          <p:spPr>
            <a:xfrm>
              <a:off x="197481" y="2092890"/>
              <a:ext cx="308321" cy="353189"/>
            </a:xfrm>
            <a:custGeom>
              <a:avLst/>
              <a:gdLst/>
              <a:ahLst/>
              <a:cxnLst/>
              <a:rect l="l" t="t" r="r" b="b"/>
              <a:pathLst>
                <a:path w="7174" h="8218" extrusionOk="0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122"/>
                  </a:lnTo>
                  <a:lnTo>
                    <a:pt x="1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8" y="8218"/>
                  </a:lnTo>
                  <a:lnTo>
                    <a:pt x="3668" y="4256"/>
                  </a:lnTo>
                  <a:lnTo>
                    <a:pt x="7094" y="6237"/>
                  </a:lnTo>
                  <a:lnTo>
                    <a:pt x="7174" y="6076"/>
                  </a:lnTo>
                  <a:lnTo>
                    <a:pt x="3748" y="4122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rgbClr val="806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7"/>
            <p:cNvSpPr/>
            <p:nvPr/>
          </p:nvSpPr>
          <p:spPr>
            <a:xfrm>
              <a:off x="605853" y="2092890"/>
              <a:ext cx="207109" cy="353189"/>
            </a:xfrm>
            <a:custGeom>
              <a:avLst/>
              <a:gdLst/>
              <a:ahLst/>
              <a:cxnLst/>
              <a:rect l="l" t="t" r="r" b="b"/>
              <a:pathLst>
                <a:path w="4819" h="8218" extrusionOk="0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7" y="8218"/>
                  </a:lnTo>
                  <a:lnTo>
                    <a:pt x="3667" y="4256"/>
                  </a:lnTo>
                  <a:lnTo>
                    <a:pt x="4818" y="4925"/>
                  </a:lnTo>
                  <a:cubicBezTo>
                    <a:pt x="4818" y="4845"/>
                    <a:pt x="4818" y="4765"/>
                    <a:pt x="4792" y="4711"/>
                  </a:cubicBezTo>
                  <a:lnTo>
                    <a:pt x="3774" y="4096"/>
                  </a:lnTo>
                  <a:lnTo>
                    <a:pt x="4604" y="3614"/>
                  </a:lnTo>
                  <a:cubicBezTo>
                    <a:pt x="4604" y="3560"/>
                    <a:pt x="4577" y="3507"/>
                    <a:pt x="4577" y="3453"/>
                  </a:cubicBezTo>
                  <a:lnTo>
                    <a:pt x="3667" y="3962"/>
                  </a:lnTo>
                  <a:lnTo>
                    <a:pt x="3667" y="295"/>
                  </a:lnTo>
                  <a:cubicBezTo>
                    <a:pt x="3641" y="188"/>
                    <a:pt x="3614" y="108"/>
                    <a:pt x="3587" y="0"/>
                  </a:cubicBezTo>
                  <a:close/>
                </a:path>
              </a:pathLst>
            </a:custGeom>
            <a:solidFill>
              <a:srgbClr val="806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7"/>
            <p:cNvSpPr/>
            <p:nvPr/>
          </p:nvSpPr>
          <p:spPr>
            <a:xfrm>
              <a:off x="-1131125" y="2435678"/>
              <a:ext cx="209386" cy="352029"/>
            </a:xfrm>
            <a:custGeom>
              <a:avLst/>
              <a:gdLst/>
              <a:ahLst/>
              <a:cxnLst/>
              <a:rect l="l" t="t" r="r" b="b"/>
              <a:pathLst>
                <a:path w="4872" h="8191" extrusionOk="0">
                  <a:moveTo>
                    <a:pt x="1205" y="1"/>
                  </a:moveTo>
                  <a:lnTo>
                    <a:pt x="1205" y="3935"/>
                  </a:lnTo>
                  <a:lnTo>
                    <a:pt x="0" y="3266"/>
                  </a:lnTo>
                  <a:lnTo>
                    <a:pt x="0" y="3266"/>
                  </a:lnTo>
                  <a:cubicBezTo>
                    <a:pt x="0" y="3320"/>
                    <a:pt x="27" y="3400"/>
                    <a:pt x="27" y="3480"/>
                  </a:cubicBezTo>
                  <a:lnTo>
                    <a:pt x="1098" y="4096"/>
                  </a:lnTo>
                  <a:lnTo>
                    <a:pt x="214" y="4604"/>
                  </a:lnTo>
                  <a:cubicBezTo>
                    <a:pt x="241" y="4658"/>
                    <a:pt x="241" y="4738"/>
                    <a:pt x="268" y="4792"/>
                  </a:cubicBezTo>
                  <a:lnTo>
                    <a:pt x="1205" y="4256"/>
                  </a:lnTo>
                  <a:lnTo>
                    <a:pt x="1205" y="8030"/>
                  </a:lnTo>
                  <a:cubicBezTo>
                    <a:pt x="1205" y="8084"/>
                    <a:pt x="1232" y="8137"/>
                    <a:pt x="1258" y="8191"/>
                  </a:cubicBezTo>
                  <a:lnTo>
                    <a:pt x="1365" y="8191"/>
                  </a:lnTo>
                  <a:lnTo>
                    <a:pt x="1365" y="4256"/>
                  </a:lnTo>
                  <a:lnTo>
                    <a:pt x="4791" y="6210"/>
                  </a:lnTo>
                  <a:lnTo>
                    <a:pt x="4872" y="6076"/>
                  </a:lnTo>
                  <a:lnTo>
                    <a:pt x="1446" y="4096"/>
                  </a:lnTo>
                  <a:lnTo>
                    <a:pt x="4872" y="2115"/>
                  </a:lnTo>
                  <a:lnTo>
                    <a:pt x="4791" y="1981"/>
                  </a:lnTo>
                  <a:lnTo>
                    <a:pt x="1365" y="3935"/>
                  </a:lnTo>
                  <a:lnTo>
                    <a:pt x="1365" y="1"/>
                  </a:lnTo>
                  <a:close/>
                </a:path>
              </a:pathLst>
            </a:custGeom>
            <a:solidFill>
              <a:srgbClr val="806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7"/>
            <p:cNvSpPr/>
            <p:nvPr/>
          </p:nvSpPr>
          <p:spPr>
            <a:xfrm>
              <a:off x="-821687" y="2435678"/>
              <a:ext cx="308321" cy="35202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56"/>
                  </a:lnTo>
                  <a:lnTo>
                    <a:pt x="7093" y="6210"/>
                  </a:lnTo>
                  <a:lnTo>
                    <a:pt x="7173" y="6076"/>
                  </a:lnTo>
                  <a:lnTo>
                    <a:pt x="3774" y="4096"/>
                  </a:lnTo>
                  <a:lnTo>
                    <a:pt x="7173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rgbClr val="806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7"/>
            <p:cNvSpPr/>
            <p:nvPr/>
          </p:nvSpPr>
          <p:spPr>
            <a:xfrm>
              <a:off x="-413315" y="2435678"/>
              <a:ext cx="309481" cy="35202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1"/>
                  </a:moveTo>
                  <a:lnTo>
                    <a:pt x="3506" y="3935"/>
                  </a:lnTo>
                  <a:lnTo>
                    <a:pt x="80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0" y="6210"/>
                  </a:lnTo>
                  <a:lnTo>
                    <a:pt x="3506" y="4230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30"/>
                  </a:lnTo>
                  <a:lnTo>
                    <a:pt x="7093" y="6210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15"/>
                  </a:lnTo>
                  <a:lnTo>
                    <a:pt x="7093" y="1981"/>
                  </a:lnTo>
                  <a:lnTo>
                    <a:pt x="3694" y="3935"/>
                  </a:lnTo>
                  <a:lnTo>
                    <a:pt x="3694" y="1"/>
                  </a:lnTo>
                  <a:close/>
                </a:path>
              </a:pathLst>
            </a:custGeom>
            <a:solidFill>
              <a:srgbClr val="806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7"/>
            <p:cNvSpPr/>
            <p:nvPr/>
          </p:nvSpPr>
          <p:spPr>
            <a:xfrm>
              <a:off x="-3825" y="2435678"/>
              <a:ext cx="308321" cy="35202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1" y="2115"/>
                  </a:lnTo>
                  <a:lnTo>
                    <a:pt x="3400" y="4096"/>
                  </a:lnTo>
                  <a:lnTo>
                    <a:pt x="1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480" y="8191"/>
                  </a:lnTo>
                  <a:lnTo>
                    <a:pt x="3668" y="8191"/>
                  </a:lnTo>
                  <a:lnTo>
                    <a:pt x="3668" y="4230"/>
                  </a:lnTo>
                  <a:lnTo>
                    <a:pt x="7094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4" y="1955"/>
                  </a:lnTo>
                  <a:lnTo>
                    <a:pt x="3668" y="3935"/>
                  </a:lnTo>
                  <a:lnTo>
                    <a:pt x="3668" y="1"/>
                  </a:lnTo>
                  <a:close/>
                </a:path>
              </a:pathLst>
            </a:custGeom>
            <a:solidFill>
              <a:srgbClr val="806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7"/>
            <p:cNvSpPr/>
            <p:nvPr/>
          </p:nvSpPr>
          <p:spPr>
            <a:xfrm>
              <a:off x="404547" y="2435678"/>
              <a:ext cx="308321" cy="35202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30"/>
                  </a:lnTo>
                  <a:lnTo>
                    <a:pt x="7093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3" y="1955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rgbClr val="806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7"/>
            <p:cNvSpPr/>
            <p:nvPr/>
          </p:nvSpPr>
          <p:spPr>
            <a:xfrm>
              <a:off x="-1028753" y="2801503"/>
              <a:ext cx="308321" cy="314080"/>
            </a:xfrm>
            <a:custGeom>
              <a:avLst/>
              <a:gdLst/>
              <a:ahLst/>
              <a:cxnLst/>
              <a:rect l="l" t="t" r="r" b="b"/>
              <a:pathLst>
                <a:path w="7174" h="7308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1767" y="5059"/>
                  </a:lnTo>
                  <a:cubicBezTo>
                    <a:pt x="1821" y="5086"/>
                    <a:pt x="1847" y="5139"/>
                    <a:pt x="1874" y="5193"/>
                  </a:cubicBezTo>
                  <a:lnTo>
                    <a:pt x="3507" y="4256"/>
                  </a:lnTo>
                  <a:lnTo>
                    <a:pt x="3507" y="7120"/>
                  </a:lnTo>
                  <a:cubicBezTo>
                    <a:pt x="3560" y="7200"/>
                    <a:pt x="3614" y="7254"/>
                    <a:pt x="3667" y="7307"/>
                  </a:cubicBezTo>
                  <a:lnTo>
                    <a:pt x="3667" y="4256"/>
                  </a:lnTo>
                  <a:lnTo>
                    <a:pt x="7093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rgbClr val="806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7"/>
            <p:cNvSpPr/>
            <p:nvPr/>
          </p:nvSpPr>
          <p:spPr>
            <a:xfrm>
              <a:off x="-620381" y="2801503"/>
              <a:ext cx="308321" cy="35202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7" y="8190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rgbClr val="806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7"/>
            <p:cNvSpPr/>
            <p:nvPr/>
          </p:nvSpPr>
          <p:spPr>
            <a:xfrm>
              <a:off x="-212008" y="2801503"/>
              <a:ext cx="309481" cy="35202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61"/>
                  </a:lnTo>
                  <a:lnTo>
                    <a:pt x="107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107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rgbClr val="806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7"/>
            <p:cNvSpPr/>
            <p:nvPr/>
          </p:nvSpPr>
          <p:spPr>
            <a:xfrm>
              <a:off x="197481" y="2801503"/>
              <a:ext cx="308321" cy="35202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1" y="2115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rgbClr val="806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7"/>
            <p:cNvSpPr/>
            <p:nvPr/>
          </p:nvSpPr>
          <p:spPr>
            <a:xfrm>
              <a:off x="605853" y="2886598"/>
              <a:ext cx="84021" cy="52948"/>
            </a:xfrm>
            <a:custGeom>
              <a:avLst/>
              <a:gdLst/>
              <a:ahLst/>
              <a:cxnLst/>
              <a:rect l="l" t="t" r="r" b="b"/>
              <a:pathLst>
                <a:path w="1955" h="1232" extrusionOk="0">
                  <a:moveTo>
                    <a:pt x="81" y="1"/>
                  </a:moveTo>
                  <a:lnTo>
                    <a:pt x="0" y="135"/>
                  </a:lnTo>
                  <a:lnTo>
                    <a:pt x="1874" y="1232"/>
                  </a:lnTo>
                  <a:cubicBezTo>
                    <a:pt x="1901" y="1178"/>
                    <a:pt x="1928" y="1125"/>
                    <a:pt x="1954" y="1071"/>
                  </a:cubicBezTo>
                  <a:lnTo>
                    <a:pt x="81" y="1"/>
                  </a:lnTo>
                  <a:close/>
                </a:path>
              </a:pathLst>
            </a:custGeom>
            <a:solidFill>
              <a:srgbClr val="806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7"/>
            <p:cNvSpPr/>
            <p:nvPr/>
          </p:nvSpPr>
          <p:spPr>
            <a:xfrm>
              <a:off x="-636497" y="3228269"/>
              <a:ext cx="123131" cy="73663"/>
            </a:xfrm>
            <a:custGeom>
              <a:avLst/>
              <a:gdLst/>
              <a:ahLst/>
              <a:cxnLst/>
              <a:rect l="l" t="t" r="r" b="b"/>
              <a:pathLst>
                <a:path w="2865" h="1714" extrusionOk="0">
                  <a:moveTo>
                    <a:pt x="2784" y="0"/>
                  </a:moveTo>
                  <a:lnTo>
                    <a:pt x="1" y="1606"/>
                  </a:lnTo>
                  <a:cubicBezTo>
                    <a:pt x="54" y="1660"/>
                    <a:pt x="108" y="1686"/>
                    <a:pt x="161" y="1713"/>
                  </a:cubicBezTo>
                  <a:lnTo>
                    <a:pt x="2864" y="161"/>
                  </a:lnTo>
                  <a:lnTo>
                    <a:pt x="2784" y="0"/>
                  </a:lnTo>
                  <a:close/>
                </a:path>
              </a:pathLst>
            </a:custGeom>
            <a:solidFill>
              <a:srgbClr val="806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7"/>
            <p:cNvSpPr/>
            <p:nvPr/>
          </p:nvSpPr>
          <p:spPr>
            <a:xfrm>
              <a:off x="-671008" y="3143131"/>
              <a:ext cx="6962" cy="139247"/>
            </a:xfrm>
            <a:custGeom>
              <a:avLst/>
              <a:gdLst/>
              <a:ahLst/>
              <a:cxnLst/>
              <a:rect l="l" t="t" r="r" b="b"/>
              <a:pathLst>
                <a:path w="162" h="3240" extrusionOk="0">
                  <a:moveTo>
                    <a:pt x="1" y="0"/>
                  </a:moveTo>
                  <a:lnTo>
                    <a:pt x="1" y="3132"/>
                  </a:lnTo>
                  <a:cubicBezTo>
                    <a:pt x="54" y="3159"/>
                    <a:pt x="108" y="3212"/>
                    <a:pt x="161" y="3239"/>
                  </a:cubicBezTo>
                  <a:lnTo>
                    <a:pt x="161" y="0"/>
                  </a:lnTo>
                  <a:close/>
                </a:path>
              </a:pathLst>
            </a:custGeom>
            <a:solidFill>
              <a:srgbClr val="806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7"/>
            <p:cNvSpPr/>
            <p:nvPr/>
          </p:nvSpPr>
          <p:spPr>
            <a:xfrm>
              <a:off x="-413315" y="3143131"/>
              <a:ext cx="309481" cy="273810"/>
            </a:xfrm>
            <a:custGeom>
              <a:avLst/>
              <a:gdLst/>
              <a:ahLst/>
              <a:cxnLst/>
              <a:rect l="l" t="t" r="r" b="b"/>
              <a:pathLst>
                <a:path w="7201" h="6371" extrusionOk="0">
                  <a:moveTo>
                    <a:pt x="3506" y="0"/>
                  </a:moveTo>
                  <a:lnTo>
                    <a:pt x="3506" y="3962"/>
                  </a:lnTo>
                  <a:lnTo>
                    <a:pt x="80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455" y="5835"/>
                  </a:lnTo>
                  <a:cubicBezTo>
                    <a:pt x="535" y="5835"/>
                    <a:pt x="616" y="5862"/>
                    <a:pt x="696" y="5889"/>
                  </a:cubicBezTo>
                  <a:lnTo>
                    <a:pt x="3506" y="4256"/>
                  </a:lnTo>
                  <a:lnTo>
                    <a:pt x="3506" y="6371"/>
                  </a:lnTo>
                  <a:lnTo>
                    <a:pt x="3694" y="6371"/>
                  </a:lnTo>
                  <a:lnTo>
                    <a:pt x="3694" y="4256"/>
                  </a:lnTo>
                  <a:lnTo>
                    <a:pt x="7093" y="6237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42"/>
                  </a:lnTo>
                  <a:lnTo>
                    <a:pt x="7093" y="1981"/>
                  </a:lnTo>
                  <a:lnTo>
                    <a:pt x="3694" y="3962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rgbClr val="806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7"/>
            <p:cNvSpPr/>
            <p:nvPr/>
          </p:nvSpPr>
          <p:spPr>
            <a:xfrm>
              <a:off x="-3825" y="3143131"/>
              <a:ext cx="308321" cy="265773"/>
            </a:xfrm>
            <a:custGeom>
              <a:avLst/>
              <a:gdLst/>
              <a:ahLst/>
              <a:cxnLst/>
              <a:rect l="l" t="t" r="r" b="b"/>
              <a:pathLst>
                <a:path w="7174" h="6184" extrusionOk="0">
                  <a:moveTo>
                    <a:pt x="3507" y="0"/>
                  </a:moveTo>
                  <a:lnTo>
                    <a:pt x="3480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096"/>
                  </a:lnTo>
                  <a:lnTo>
                    <a:pt x="1" y="6076"/>
                  </a:lnTo>
                  <a:lnTo>
                    <a:pt x="54" y="6183"/>
                  </a:lnTo>
                  <a:lnTo>
                    <a:pt x="161" y="6183"/>
                  </a:lnTo>
                  <a:lnTo>
                    <a:pt x="3480" y="4256"/>
                  </a:lnTo>
                  <a:lnTo>
                    <a:pt x="3480" y="5354"/>
                  </a:lnTo>
                  <a:cubicBezTo>
                    <a:pt x="3560" y="5327"/>
                    <a:pt x="3614" y="5327"/>
                    <a:pt x="3668" y="5300"/>
                  </a:cubicBezTo>
                  <a:lnTo>
                    <a:pt x="3668" y="4256"/>
                  </a:lnTo>
                  <a:lnTo>
                    <a:pt x="4765" y="4899"/>
                  </a:lnTo>
                  <a:cubicBezTo>
                    <a:pt x="4845" y="4872"/>
                    <a:pt x="4899" y="4845"/>
                    <a:pt x="4979" y="4818"/>
                  </a:cubicBezTo>
                  <a:lnTo>
                    <a:pt x="3748" y="4096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rgbClr val="806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7"/>
            <p:cNvSpPr/>
            <p:nvPr/>
          </p:nvSpPr>
          <p:spPr>
            <a:xfrm>
              <a:off x="404547" y="3228269"/>
              <a:ext cx="13839" cy="10401"/>
            </a:xfrm>
            <a:custGeom>
              <a:avLst/>
              <a:gdLst/>
              <a:ahLst/>
              <a:cxnLst/>
              <a:rect l="l" t="t" r="r" b="b"/>
              <a:pathLst>
                <a:path w="322" h="242" extrusionOk="0">
                  <a:moveTo>
                    <a:pt x="81" y="0"/>
                  </a:moveTo>
                  <a:lnTo>
                    <a:pt x="0" y="134"/>
                  </a:lnTo>
                  <a:lnTo>
                    <a:pt x="161" y="241"/>
                  </a:lnTo>
                  <a:cubicBezTo>
                    <a:pt x="215" y="214"/>
                    <a:pt x="268" y="161"/>
                    <a:pt x="322" y="134"/>
                  </a:cubicBezTo>
                  <a:lnTo>
                    <a:pt x="81" y="0"/>
                  </a:lnTo>
                  <a:close/>
                </a:path>
              </a:pathLst>
            </a:custGeom>
            <a:solidFill>
              <a:srgbClr val="806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7" name="Google Shape;147;p7"/>
          <p:cNvSpPr/>
          <p:nvPr/>
        </p:nvSpPr>
        <p:spPr>
          <a:xfrm flipH="1">
            <a:off x="-817503" y="2575150"/>
            <a:ext cx="2540578" cy="3781493"/>
          </a:xfrm>
          <a:custGeom>
            <a:avLst/>
            <a:gdLst/>
            <a:ahLst/>
            <a:cxnLst/>
            <a:rect l="l" t="t" r="r" b="b"/>
            <a:pathLst>
              <a:path w="142469" h="136664" extrusionOk="0">
                <a:moveTo>
                  <a:pt x="97052" y="0"/>
                </a:moveTo>
                <a:cubicBezTo>
                  <a:pt x="94985" y="0"/>
                  <a:pt x="92658" y="685"/>
                  <a:pt x="89955" y="2065"/>
                </a:cubicBezTo>
                <a:cubicBezTo>
                  <a:pt x="76197" y="9104"/>
                  <a:pt x="81149" y="14564"/>
                  <a:pt x="82755" y="40634"/>
                </a:cubicBezTo>
                <a:cubicBezTo>
                  <a:pt x="85458" y="83646"/>
                  <a:pt x="12896" y="58112"/>
                  <a:pt x="4519" y="103881"/>
                </a:cubicBezTo>
                <a:cubicBezTo>
                  <a:pt x="0" y="128495"/>
                  <a:pt x="10558" y="136664"/>
                  <a:pt x="39417" y="136664"/>
                </a:cubicBezTo>
                <a:cubicBezTo>
                  <a:pt x="47997" y="136664"/>
                  <a:pt x="58195" y="135942"/>
                  <a:pt x="70095" y="134715"/>
                </a:cubicBezTo>
                <a:cubicBezTo>
                  <a:pt x="122047" y="129389"/>
                  <a:pt x="142469" y="101392"/>
                  <a:pt x="125767" y="56907"/>
                </a:cubicBezTo>
                <a:cubicBezTo>
                  <a:pt x="111706" y="19432"/>
                  <a:pt x="108060" y="0"/>
                  <a:pt x="97052" y="0"/>
                </a:cubicBezTo>
                <a:close/>
              </a:path>
            </a:pathLst>
          </a:custGeom>
          <a:solidFill>
            <a:srgbClr val="A0A2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1"/>
          <p:cNvSpPr/>
          <p:nvPr/>
        </p:nvSpPr>
        <p:spPr>
          <a:xfrm rot="-3415034" flipH="1">
            <a:off x="5360216" y="729047"/>
            <a:ext cx="4814608" cy="4095305"/>
          </a:xfrm>
          <a:custGeom>
            <a:avLst/>
            <a:gdLst/>
            <a:ahLst/>
            <a:cxnLst/>
            <a:rect l="l" t="t" r="r" b="b"/>
            <a:pathLst>
              <a:path w="61178" h="52038" extrusionOk="0">
                <a:moveTo>
                  <a:pt x="4170" y="12043"/>
                </a:moveTo>
                <a:cubicBezTo>
                  <a:pt x="7339" y="7239"/>
                  <a:pt x="14177" y="1"/>
                  <a:pt x="24184" y="5571"/>
                </a:cubicBezTo>
                <a:cubicBezTo>
                  <a:pt x="34191" y="11142"/>
                  <a:pt x="29988" y="17146"/>
                  <a:pt x="34024" y="21249"/>
                </a:cubicBezTo>
                <a:cubicBezTo>
                  <a:pt x="38061" y="25319"/>
                  <a:pt x="43198" y="25586"/>
                  <a:pt x="51103" y="27253"/>
                </a:cubicBezTo>
                <a:cubicBezTo>
                  <a:pt x="58976" y="28921"/>
                  <a:pt x="61177" y="36093"/>
                  <a:pt x="54472" y="41664"/>
                </a:cubicBezTo>
                <a:cubicBezTo>
                  <a:pt x="47801" y="47268"/>
                  <a:pt x="33758" y="52038"/>
                  <a:pt x="26819" y="46467"/>
                </a:cubicBezTo>
                <a:cubicBezTo>
                  <a:pt x="19848" y="40930"/>
                  <a:pt x="11108" y="34826"/>
                  <a:pt x="5537" y="31590"/>
                </a:cubicBezTo>
                <a:cubicBezTo>
                  <a:pt x="0" y="28388"/>
                  <a:pt x="967" y="16879"/>
                  <a:pt x="4170" y="12043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11"/>
          <p:cNvSpPr/>
          <p:nvPr/>
        </p:nvSpPr>
        <p:spPr>
          <a:xfrm rot="5400000">
            <a:off x="-1253772" y="2378259"/>
            <a:ext cx="4906632" cy="3196913"/>
          </a:xfrm>
          <a:custGeom>
            <a:avLst/>
            <a:gdLst/>
            <a:ahLst/>
            <a:cxnLst/>
            <a:rect l="l" t="t" r="r" b="b"/>
            <a:pathLst>
              <a:path w="142469" h="136664" extrusionOk="0">
                <a:moveTo>
                  <a:pt x="97052" y="0"/>
                </a:moveTo>
                <a:cubicBezTo>
                  <a:pt x="94985" y="0"/>
                  <a:pt x="92658" y="685"/>
                  <a:pt x="89955" y="2065"/>
                </a:cubicBezTo>
                <a:cubicBezTo>
                  <a:pt x="76197" y="9104"/>
                  <a:pt x="81149" y="14564"/>
                  <a:pt x="82755" y="40634"/>
                </a:cubicBezTo>
                <a:cubicBezTo>
                  <a:pt x="85458" y="83646"/>
                  <a:pt x="12896" y="58112"/>
                  <a:pt x="4519" y="103881"/>
                </a:cubicBezTo>
                <a:cubicBezTo>
                  <a:pt x="0" y="128495"/>
                  <a:pt x="10558" y="136664"/>
                  <a:pt x="39417" y="136664"/>
                </a:cubicBezTo>
                <a:cubicBezTo>
                  <a:pt x="47997" y="136664"/>
                  <a:pt x="58195" y="135942"/>
                  <a:pt x="70095" y="134715"/>
                </a:cubicBezTo>
                <a:cubicBezTo>
                  <a:pt x="122047" y="129389"/>
                  <a:pt x="142469" y="101392"/>
                  <a:pt x="125767" y="56907"/>
                </a:cubicBezTo>
                <a:cubicBezTo>
                  <a:pt x="111706" y="19432"/>
                  <a:pt x="108060" y="0"/>
                  <a:pt x="9705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0" name="Google Shape;170;p11"/>
          <p:cNvGrpSpPr/>
          <p:nvPr/>
        </p:nvGrpSpPr>
        <p:grpSpPr>
          <a:xfrm rot="10800000" flipH="1">
            <a:off x="-135159" y="-547193"/>
            <a:ext cx="1696762" cy="1688828"/>
            <a:chOff x="2414491" y="671177"/>
            <a:chExt cx="1830972" cy="1822411"/>
          </a:xfrm>
        </p:grpSpPr>
        <p:sp>
          <p:nvSpPr>
            <p:cNvPr id="171" name="Google Shape;171;p11"/>
            <p:cNvSpPr/>
            <p:nvPr/>
          </p:nvSpPr>
          <p:spPr>
            <a:xfrm>
              <a:off x="2414491" y="671177"/>
              <a:ext cx="1830972" cy="1822391"/>
            </a:xfrm>
            <a:custGeom>
              <a:avLst/>
              <a:gdLst/>
              <a:ahLst/>
              <a:cxnLst/>
              <a:rect l="l" t="t" r="r" b="b"/>
              <a:pathLst>
                <a:path w="45663" h="45449" extrusionOk="0">
                  <a:moveTo>
                    <a:pt x="10947" y="4979"/>
                  </a:moveTo>
                  <a:lnTo>
                    <a:pt x="15605" y="7656"/>
                  </a:lnTo>
                  <a:lnTo>
                    <a:pt x="15605" y="13062"/>
                  </a:lnTo>
                  <a:lnTo>
                    <a:pt x="10947" y="15766"/>
                  </a:lnTo>
                  <a:lnTo>
                    <a:pt x="6263" y="13062"/>
                  </a:lnTo>
                  <a:lnTo>
                    <a:pt x="6263" y="7656"/>
                  </a:lnTo>
                  <a:lnTo>
                    <a:pt x="10947" y="4979"/>
                  </a:lnTo>
                  <a:close/>
                  <a:moveTo>
                    <a:pt x="20449" y="4979"/>
                  </a:moveTo>
                  <a:lnTo>
                    <a:pt x="25133" y="7656"/>
                  </a:lnTo>
                  <a:lnTo>
                    <a:pt x="25133" y="13062"/>
                  </a:lnTo>
                  <a:lnTo>
                    <a:pt x="20449" y="15766"/>
                  </a:lnTo>
                  <a:lnTo>
                    <a:pt x="15792" y="13062"/>
                  </a:lnTo>
                  <a:lnTo>
                    <a:pt x="15792" y="7656"/>
                  </a:lnTo>
                  <a:lnTo>
                    <a:pt x="20449" y="4979"/>
                  </a:lnTo>
                  <a:close/>
                  <a:moveTo>
                    <a:pt x="29978" y="4979"/>
                  </a:moveTo>
                  <a:lnTo>
                    <a:pt x="34635" y="7656"/>
                  </a:lnTo>
                  <a:lnTo>
                    <a:pt x="34635" y="13062"/>
                  </a:lnTo>
                  <a:lnTo>
                    <a:pt x="29978" y="15766"/>
                  </a:lnTo>
                  <a:lnTo>
                    <a:pt x="25294" y="13062"/>
                  </a:lnTo>
                  <a:lnTo>
                    <a:pt x="25294" y="7656"/>
                  </a:lnTo>
                  <a:lnTo>
                    <a:pt x="29978" y="4979"/>
                  </a:lnTo>
                  <a:close/>
                  <a:moveTo>
                    <a:pt x="6183" y="13196"/>
                  </a:moveTo>
                  <a:lnTo>
                    <a:pt x="10867" y="15899"/>
                  </a:lnTo>
                  <a:lnTo>
                    <a:pt x="10867" y="21306"/>
                  </a:lnTo>
                  <a:lnTo>
                    <a:pt x="6183" y="23983"/>
                  </a:lnTo>
                  <a:lnTo>
                    <a:pt x="1526" y="21306"/>
                  </a:lnTo>
                  <a:lnTo>
                    <a:pt x="1526" y="15899"/>
                  </a:lnTo>
                  <a:lnTo>
                    <a:pt x="6183" y="13196"/>
                  </a:lnTo>
                  <a:close/>
                  <a:moveTo>
                    <a:pt x="15712" y="13196"/>
                  </a:moveTo>
                  <a:lnTo>
                    <a:pt x="20369" y="15899"/>
                  </a:lnTo>
                  <a:lnTo>
                    <a:pt x="20369" y="21306"/>
                  </a:lnTo>
                  <a:lnTo>
                    <a:pt x="15712" y="23983"/>
                  </a:lnTo>
                  <a:lnTo>
                    <a:pt x="11028" y="21306"/>
                  </a:lnTo>
                  <a:lnTo>
                    <a:pt x="11028" y="15899"/>
                  </a:lnTo>
                  <a:lnTo>
                    <a:pt x="15712" y="13196"/>
                  </a:lnTo>
                  <a:close/>
                  <a:moveTo>
                    <a:pt x="25213" y="13196"/>
                  </a:moveTo>
                  <a:lnTo>
                    <a:pt x="29871" y="15899"/>
                  </a:lnTo>
                  <a:lnTo>
                    <a:pt x="29871" y="21306"/>
                  </a:lnTo>
                  <a:lnTo>
                    <a:pt x="25213" y="23983"/>
                  </a:lnTo>
                  <a:lnTo>
                    <a:pt x="20529" y="21306"/>
                  </a:lnTo>
                  <a:lnTo>
                    <a:pt x="20529" y="15899"/>
                  </a:lnTo>
                  <a:lnTo>
                    <a:pt x="25213" y="13196"/>
                  </a:lnTo>
                  <a:close/>
                  <a:moveTo>
                    <a:pt x="34715" y="13196"/>
                  </a:moveTo>
                  <a:lnTo>
                    <a:pt x="39399" y="15899"/>
                  </a:lnTo>
                  <a:lnTo>
                    <a:pt x="39399" y="21306"/>
                  </a:lnTo>
                  <a:lnTo>
                    <a:pt x="34715" y="23983"/>
                  </a:lnTo>
                  <a:lnTo>
                    <a:pt x="30058" y="21306"/>
                  </a:lnTo>
                  <a:lnTo>
                    <a:pt x="30058" y="15899"/>
                  </a:lnTo>
                  <a:lnTo>
                    <a:pt x="34715" y="13196"/>
                  </a:lnTo>
                  <a:close/>
                  <a:moveTo>
                    <a:pt x="10947" y="21440"/>
                  </a:moveTo>
                  <a:lnTo>
                    <a:pt x="15605" y="24143"/>
                  </a:lnTo>
                  <a:lnTo>
                    <a:pt x="15605" y="29523"/>
                  </a:lnTo>
                  <a:lnTo>
                    <a:pt x="10947" y="32226"/>
                  </a:lnTo>
                  <a:lnTo>
                    <a:pt x="6263" y="29523"/>
                  </a:lnTo>
                  <a:lnTo>
                    <a:pt x="6263" y="24143"/>
                  </a:lnTo>
                  <a:lnTo>
                    <a:pt x="10947" y="21440"/>
                  </a:lnTo>
                  <a:close/>
                  <a:moveTo>
                    <a:pt x="20449" y="21440"/>
                  </a:moveTo>
                  <a:lnTo>
                    <a:pt x="25133" y="24143"/>
                  </a:lnTo>
                  <a:lnTo>
                    <a:pt x="25133" y="29523"/>
                  </a:lnTo>
                  <a:lnTo>
                    <a:pt x="20449" y="32226"/>
                  </a:lnTo>
                  <a:lnTo>
                    <a:pt x="15792" y="29523"/>
                  </a:lnTo>
                  <a:lnTo>
                    <a:pt x="15792" y="24143"/>
                  </a:lnTo>
                  <a:lnTo>
                    <a:pt x="20449" y="21440"/>
                  </a:lnTo>
                  <a:close/>
                  <a:moveTo>
                    <a:pt x="29978" y="21440"/>
                  </a:moveTo>
                  <a:lnTo>
                    <a:pt x="34635" y="24143"/>
                  </a:lnTo>
                  <a:lnTo>
                    <a:pt x="34635" y="29523"/>
                  </a:lnTo>
                  <a:lnTo>
                    <a:pt x="29978" y="32226"/>
                  </a:lnTo>
                  <a:lnTo>
                    <a:pt x="25294" y="29523"/>
                  </a:lnTo>
                  <a:lnTo>
                    <a:pt x="25294" y="24143"/>
                  </a:lnTo>
                  <a:lnTo>
                    <a:pt x="29978" y="21440"/>
                  </a:lnTo>
                  <a:close/>
                  <a:moveTo>
                    <a:pt x="39480" y="21440"/>
                  </a:moveTo>
                  <a:lnTo>
                    <a:pt x="44137" y="24143"/>
                  </a:lnTo>
                  <a:lnTo>
                    <a:pt x="44137" y="29523"/>
                  </a:lnTo>
                  <a:lnTo>
                    <a:pt x="39480" y="32226"/>
                  </a:lnTo>
                  <a:lnTo>
                    <a:pt x="34796" y="29523"/>
                  </a:lnTo>
                  <a:lnTo>
                    <a:pt x="34796" y="24143"/>
                  </a:lnTo>
                  <a:lnTo>
                    <a:pt x="39480" y="21440"/>
                  </a:lnTo>
                  <a:close/>
                  <a:moveTo>
                    <a:pt x="15712" y="29684"/>
                  </a:moveTo>
                  <a:lnTo>
                    <a:pt x="20369" y="32387"/>
                  </a:lnTo>
                  <a:lnTo>
                    <a:pt x="20369" y="37767"/>
                  </a:lnTo>
                  <a:lnTo>
                    <a:pt x="15712" y="40470"/>
                  </a:lnTo>
                  <a:lnTo>
                    <a:pt x="11028" y="37767"/>
                  </a:lnTo>
                  <a:lnTo>
                    <a:pt x="11028" y="32387"/>
                  </a:lnTo>
                  <a:lnTo>
                    <a:pt x="15712" y="29684"/>
                  </a:lnTo>
                  <a:close/>
                  <a:moveTo>
                    <a:pt x="25213" y="29684"/>
                  </a:moveTo>
                  <a:lnTo>
                    <a:pt x="29871" y="32387"/>
                  </a:lnTo>
                  <a:lnTo>
                    <a:pt x="29871" y="37767"/>
                  </a:lnTo>
                  <a:lnTo>
                    <a:pt x="25213" y="40470"/>
                  </a:lnTo>
                  <a:lnTo>
                    <a:pt x="20529" y="37767"/>
                  </a:lnTo>
                  <a:lnTo>
                    <a:pt x="20529" y="32387"/>
                  </a:lnTo>
                  <a:lnTo>
                    <a:pt x="25213" y="29684"/>
                  </a:lnTo>
                  <a:close/>
                  <a:moveTo>
                    <a:pt x="34715" y="29684"/>
                  </a:moveTo>
                  <a:lnTo>
                    <a:pt x="39399" y="32387"/>
                  </a:lnTo>
                  <a:lnTo>
                    <a:pt x="39399" y="37767"/>
                  </a:lnTo>
                  <a:lnTo>
                    <a:pt x="34715" y="40470"/>
                  </a:lnTo>
                  <a:lnTo>
                    <a:pt x="30058" y="37767"/>
                  </a:lnTo>
                  <a:lnTo>
                    <a:pt x="30058" y="32387"/>
                  </a:lnTo>
                  <a:lnTo>
                    <a:pt x="34715" y="29684"/>
                  </a:lnTo>
                  <a:close/>
                  <a:moveTo>
                    <a:pt x="20369" y="1"/>
                  </a:moveTo>
                  <a:lnTo>
                    <a:pt x="20369" y="4818"/>
                  </a:lnTo>
                  <a:lnTo>
                    <a:pt x="15712" y="7522"/>
                  </a:lnTo>
                  <a:lnTo>
                    <a:pt x="11028" y="4818"/>
                  </a:lnTo>
                  <a:lnTo>
                    <a:pt x="11028" y="3159"/>
                  </a:lnTo>
                  <a:cubicBezTo>
                    <a:pt x="10974" y="3186"/>
                    <a:pt x="10921" y="3239"/>
                    <a:pt x="10867" y="3266"/>
                  </a:cubicBezTo>
                  <a:lnTo>
                    <a:pt x="10867" y="4818"/>
                  </a:lnTo>
                  <a:lnTo>
                    <a:pt x="6183" y="7522"/>
                  </a:lnTo>
                  <a:lnTo>
                    <a:pt x="5915" y="7361"/>
                  </a:lnTo>
                  <a:cubicBezTo>
                    <a:pt x="5889" y="7415"/>
                    <a:pt x="5835" y="7442"/>
                    <a:pt x="5808" y="7495"/>
                  </a:cubicBezTo>
                  <a:lnTo>
                    <a:pt x="6103" y="7656"/>
                  </a:lnTo>
                  <a:lnTo>
                    <a:pt x="6103" y="13062"/>
                  </a:lnTo>
                  <a:lnTo>
                    <a:pt x="1419" y="15766"/>
                  </a:lnTo>
                  <a:lnTo>
                    <a:pt x="1124" y="15578"/>
                  </a:lnTo>
                  <a:cubicBezTo>
                    <a:pt x="1124" y="15632"/>
                    <a:pt x="1098" y="15685"/>
                    <a:pt x="1071" y="15739"/>
                  </a:cubicBezTo>
                  <a:lnTo>
                    <a:pt x="1338" y="15899"/>
                  </a:lnTo>
                  <a:lnTo>
                    <a:pt x="1338" y="21306"/>
                  </a:lnTo>
                  <a:lnTo>
                    <a:pt x="0" y="22082"/>
                  </a:lnTo>
                  <a:cubicBezTo>
                    <a:pt x="0" y="22136"/>
                    <a:pt x="0" y="22216"/>
                    <a:pt x="0" y="22270"/>
                  </a:cubicBezTo>
                  <a:lnTo>
                    <a:pt x="1419" y="21440"/>
                  </a:lnTo>
                  <a:lnTo>
                    <a:pt x="6103" y="24143"/>
                  </a:lnTo>
                  <a:lnTo>
                    <a:pt x="6103" y="29523"/>
                  </a:lnTo>
                  <a:lnTo>
                    <a:pt x="1927" y="31932"/>
                  </a:lnTo>
                  <a:cubicBezTo>
                    <a:pt x="1954" y="31986"/>
                    <a:pt x="1981" y="32039"/>
                    <a:pt x="2008" y="32093"/>
                  </a:cubicBezTo>
                  <a:lnTo>
                    <a:pt x="6183" y="29684"/>
                  </a:lnTo>
                  <a:lnTo>
                    <a:pt x="10867" y="32387"/>
                  </a:lnTo>
                  <a:lnTo>
                    <a:pt x="10867" y="37767"/>
                  </a:lnTo>
                  <a:lnTo>
                    <a:pt x="7548" y="39694"/>
                  </a:lnTo>
                  <a:cubicBezTo>
                    <a:pt x="7575" y="39721"/>
                    <a:pt x="7628" y="39774"/>
                    <a:pt x="7682" y="39801"/>
                  </a:cubicBezTo>
                  <a:lnTo>
                    <a:pt x="10947" y="37928"/>
                  </a:lnTo>
                  <a:lnTo>
                    <a:pt x="15605" y="40631"/>
                  </a:lnTo>
                  <a:lnTo>
                    <a:pt x="15605" y="44405"/>
                  </a:lnTo>
                  <a:cubicBezTo>
                    <a:pt x="15658" y="44405"/>
                    <a:pt x="15738" y="44432"/>
                    <a:pt x="15792" y="44458"/>
                  </a:cubicBezTo>
                  <a:lnTo>
                    <a:pt x="15792" y="40631"/>
                  </a:lnTo>
                  <a:lnTo>
                    <a:pt x="20449" y="37928"/>
                  </a:lnTo>
                  <a:lnTo>
                    <a:pt x="25133" y="40631"/>
                  </a:lnTo>
                  <a:lnTo>
                    <a:pt x="25133" y="45449"/>
                  </a:lnTo>
                  <a:cubicBezTo>
                    <a:pt x="25187" y="45449"/>
                    <a:pt x="25240" y="45449"/>
                    <a:pt x="25294" y="45422"/>
                  </a:cubicBezTo>
                  <a:lnTo>
                    <a:pt x="25294" y="40631"/>
                  </a:lnTo>
                  <a:lnTo>
                    <a:pt x="29978" y="37928"/>
                  </a:lnTo>
                  <a:lnTo>
                    <a:pt x="34635" y="40631"/>
                  </a:lnTo>
                  <a:lnTo>
                    <a:pt x="34635" y="42290"/>
                  </a:lnTo>
                  <a:cubicBezTo>
                    <a:pt x="34688" y="42237"/>
                    <a:pt x="34742" y="42210"/>
                    <a:pt x="34796" y="42183"/>
                  </a:cubicBezTo>
                  <a:lnTo>
                    <a:pt x="34796" y="40631"/>
                  </a:lnTo>
                  <a:lnTo>
                    <a:pt x="39480" y="37928"/>
                  </a:lnTo>
                  <a:lnTo>
                    <a:pt x="39747" y="38088"/>
                  </a:lnTo>
                  <a:cubicBezTo>
                    <a:pt x="39774" y="38035"/>
                    <a:pt x="39827" y="37981"/>
                    <a:pt x="39854" y="37954"/>
                  </a:cubicBezTo>
                  <a:lnTo>
                    <a:pt x="39560" y="37767"/>
                  </a:lnTo>
                  <a:lnTo>
                    <a:pt x="39560" y="32387"/>
                  </a:lnTo>
                  <a:lnTo>
                    <a:pt x="44244" y="29684"/>
                  </a:lnTo>
                  <a:lnTo>
                    <a:pt x="44538" y="29871"/>
                  </a:lnTo>
                  <a:cubicBezTo>
                    <a:pt x="44565" y="29791"/>
                    <a:pt x="44565" y="29737"/>
                    <a:pt x="44592" y="29684"/>
                  </a:cubicBezTo>
                  <a:lnTo>
                    <a:pt x="44324" y="29523"/>
                  </a:lnTo>
                  <a:lnTo>
                    <a:pt x="44324" y="24143"/>
                  </a:lnTo>
                  <a:lnTo>
                    <a:pt x="45662" y="23367"/>
                  </a:lnTo>
                  <a:cubicBezTo>
                    <a:pt x="45662" y="23314"/>
                    <a:pt x="45662" y="23233"/>
                    <a:pt x="45662" y="23153"/>
                  </a:cubicBezTo>
                  <a:lnTo>
                    <a:pt x="44244" y="23983"/>
                  </a:lnTo>
                  <a:lnTo>
                    <a:pt x="39560" y="21306"/>
                  </a:lnTo>
                  <a:lnTo>
                    <a:pt x="39560" y="15899"/>
                  </a:lnTo>
                  <a:lnTo>
                    <a:pt x="43735" y="13491"/>
                  </a:lnTo>
                  <a:cubicBezTo>
                    <a:pt x="43709" y="13437"/>
                    <a:pt x="43682" y="13383"/>
                    <a:pt x="43655" y="13330"/>
                  </a:cubicBezTo>
                  <a:lnTo>
                    <a:pt x="39480" y="15766"/>
                  </a:lnTo>
                  <a:lnTo>
                    <a:pt x="34796" y="13062"/>
                  </a:lnTo>
                  <a:lnTo>
                    <a:pt x="34796" y="7656"/>
                  </a:lnTo>
                  <a:lnTo>
                    <a:pt x="38114" y="5755"/>
                  </a:lnTo>
                  <a:cubicBezTo>
                    <a:pt x="38088" y="5702"/>
                    <a:pt x="38034" y="5675"/>
                    <a:pt x="37981" y="5621"/>
                  </a:cubicBezTo>
                  <a:lnTo>
                    <a:pt x="34715" y="7522"/>
                  </a:lnTo>
                  <a:lnTo>
                    <a:pt x="30058" y="4818"/>
                  </a:lnTo>
                  <a:lnTo>
                    <a:pt x="30058" y="1045"/>
                  </a:lnTo>
                  <a:cubicBezTo>
                    <a:pt x="30004" y="1018"/>
                    <a:pt x="29951" y="1018"/>
                    <a:pt x="29871" y="991"/>
                  </a:cubicBezTo>
                  <a:lnTo>
                    <a:pt x="29871" y="4818"/>
                  </a:lnTo>
                  <a:lnTo>
                    <a:pt x="25213" y="7522"/>
                  </a:lnTo>
                  <a:lnTo>
                    <a:pt x="20529" y="4818"/>
                  </a:lnTo>
                  <a:lnTo>
                    <a:pt x="2052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11"/>
            <p:cNvSpPr/>
            <p:nvPr/>
          </p:nvSpPr>
          <p:spPr>
            <a:xfrm>
              <a:off x="2796545" y="833253"/>
              <a:ext cx="9704" cy="7538"/>
            </a:xfrm>
            <a:custGeom>
              <a:avLst/>
              <a:gdLst/>
              <a:ahLst/>
              <a:cxnLst/>
              <a:rect l="l" t="t" r="r" b="b"/>
              <a:pathLst>
                <a:path w="242" h="188" extrusionOk="0">
                  <a:moveTo>
                    <a:pt x="161" y="0"/>
                  </a:moveTo>
                  <a:cubicBezTo>
                    <a:pt x="108" y="27"/>
                    <a:pt x="54" y="81"/>
                    <a:pt x="1" y="107"/>
                  </a:cubicBezTo>
                  <a:lnTo>
                    <a:pt x="161" y="188"/>
                  </a:lnTo>
                  <a:lnTo>
                    <a:pt x="242" y="54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11"/>
            <p:cNvSpPr/>
            <p:nvPr/>
          </p:nvSpPr>
          <p:spPr>
            <a:xfrm>
              <a:off x="2899597" y="677633"/>
              <a:ext cx="287659" cy="242590"/>
            </a:xfrm>
            <a:custGeom>
              <a:avLst/>
              <a:gdLst/>
              <a:ahLst/>
              <a:cxnLst/>
              <a:rect l="l" t="t" r="r" b="b"/>
              <a:pathLst>
                <a:path w="7174" h="6050" extrusionOk="0">
                  <a:moveTo>
                    <a:pt x="7173" y="0"/>
                  </a:moveTo>
                  <a:lnTo>
                    <a:pt x="7173" y="0"/>
                  </a:lnTo>
                  <a:cubicBezTo>
                    <a:pt x="7013" y="27"/>
                    <a:pt x="6852" y="54"/>
                    <a:pt x="6692" y="81"/>
                  </a:cubicBezTo>
                  <a:lnTo>
                    <a:pt x="3667" y="1794"/>
                  </a:lnTo>
                  <a:lnTo>
                    <a:pt x="3667" y="830"/>
                  </a:lnTo>
                  <a:cubicBezTo>
                    <a:pt x="3614" y="857"/>
                    <a:pt x="3560" y="857"/>
                    <a:pt x="3507" y="884"/>
                  </a:cubicBezTo>
                  <a:lnTo>
                    <a:pt x="3507" y="1794"/>
                  </a:lnTo>
                  <a:lnTo>
                    <a:pt x="2516" y="1231"/>
                  </a:lnTo>
                  <a:cubicBezTo>
                    <a:pt x="2463" y="1258"/>
                    <a:pt x="2382" y="1285"/>
                    <a:pt x="2329" y="1312"/>
                  </a:cubicBezTo>
                  <a:lnTo>
                    <a:pt x="3426" y="1954"/>
                  </a:lnTo>
                  <a:lnTo>
                    <a:pt x="0" y="3935"/>
                  </a:lnTo>
                  <a:lnTo>
                    <a:pt x="81" y="4069"/>
                  </a:lnTo>
                  <a:lnTo>
                    <a:pt x="3507" y="2115"/>
                  </a:lnTo>
                  <a:lnTo>
                    <a:pt x="3507" y="6049"/>
                  </a:lnTo>
                  <a:lnTo>
                    <a:pt x="3667" y="6049"/>
                  </a:lnTo>
                  <a:lnTo>
                    <a:pt x="3667" y="2115"/>
                  </a:lnTo>
                  <a:lnTo>
                    <a:pt x="7093" y="4069"/>
                  </a:lnTo>
                  <a:lnTo>
                    <a:pt x="7173" y="3935"/>
                  </a:lnTo>
                  <a:lnTo>
                    <a:pt x="3774" y="1954"/>
                  </a:lnTo>
                  <a:lnTo>
                    <a:pt x="71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11"/>
            <p:cNvSpPr/>
            <p:nvPr/>
          </p:nvSpPr>
          <p:spPr>
            <a:xfrm>
              <a:off x="3280608" y="671177"/>
              <a:ext cx="288742" cy="249046"/>
            </a:xfrm>
            <a:custGeom>
              <a:avLst/>
              <a:gdLst/>
              <a:ahLst/>
              <a:cxnLst/>
              <a:rect l="l" t="t" r="r" b="b"/>
              <a:pathLst>
                <a:path w="7201" h="6211" extrusionOk="0">
                  <a:moveTo>
                    <a:pt x="107" y="1"/>
                  </a:moveTo>
                  <a:lnTo>
                    <a:pt x="0" y="134"/>
                  </a:lnTo>
                  <a:lnTo>
                    <a:pt x="3426" y="2115"/>
                  </a:lnTo>
                  <a:lnTo>
                    <a:pt x="0" y="4096"/>
                  </a:lnTo>
                  <a:lnTo>
                    <a:pt x="107" y="4230"/>
                  </a:lnTo>
                  <a:lnTo>
                    <a:pt x="3506" y="2276"/>
                  </a:lnTo>
                  <a:lnTo>
                    <a:pt x="3506" y="6210"/>
                  </a:lnTo>
                  <a:lnTo>
                    <a:pt x="3694" y="6210"/>
                  </a:lnTo>
                  <a:lnTo>
                    <a:pt x="3694" y="2276"/>
                  </a:lnTo>
                  <a:lnTo>
                    <a:pt x="7093" y="4230"/>
                  </a:lnTo>
                  <a:lnTo>
                    <a:pt x="7200" y="4096"/>
                  </a:lnTo>
                  <a:lnTo>
                    <a:pt x="3774" y="2115"/>
                  </a:lnTo>
                  <a:lnTo>
                    <a:pt x="6558" y="509"/>
                  </a:lnTo>
                  <a:cubicBezTo>
                    <a:pt x="6477" y="482"/>
                    <a:pt x="6397" y="456"/>
                    <a:pt x="6317" y="456"/>
                  </a:cubicBezTo>
                  <a:lnTo>
                    <a:pt x="3694" y="1955"/>
                  </a:lnTo>
                  <a:lnTo>
                    <a:pt x="3694" y="1"/>
                  </a:lnTo>
                  <a:lnTo>
                    <a:pt x="3506" y="1"/>
                  </a:lnTo>
                  <a:lnTo>
                    <a:pt x="3506" y="1955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11"/>
            <p:cNvSpPr/>
            <p:nvPr/>
          </p:nvSpPr>
          <p:spPr>
            <a:xfrm>
              <a:off x="3662662" y="776354"/>
              <a:ext cx="109506" cy="64437"/>
            </a:xfrm>
            <a:custGeom>
              <a:avLst/>
              <a:gdLst/>
              <a:ahLst/>
              <a:cxnLst/>
              <a:rect l="l" t="t" r="r" b="b"/>
              <a:pathLst>
                <a:path w="2731" h="1607" extrusionOk="0">
                  <a:moveTo>
                    <a:pt x="2543" y="1"/>
                  </a:moveTo>
                  <a:lnTo>
                    <a:pt x="1" y="1473"/>
                  </a:lnTo>
                  <a:lnTo>
                    <a:pt x="81" y="1607"/>
                  </a:lnTo>
                  <a:lnTo>
                    <a:pt x="2731" y="81"/>
                  </a:lnTo>
                  <a:cubicBezTo>
                    <a:pt x="2677" y="54"/>
                    <a:pt x="2597" y="27"/>
                    <a:pt x="25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11"/>
            <p:cNvSpPr/>
            <p:nvPr/>
          </p:nvSpPr>
          <p:spPr>
            <a:xfrm>
              <a:off x="3803246" y="797847"/>
              <a:ext cx="6496" cy="122378"/>
            </a:xfrm>
            <a:custGeom>
              <a:avLst/>
              <a:gdLst/>
              <a:ahLst/>
              <a:cxnLst/>
              <a:rect l="l" t="t" r="r" b="b"/>
              <a:pathLst>
                <a:path w="162" h="3052" extrusionOk="0">
                  <a:moveTo>
                    <a:pt x="1" y="0"/>
                  </a:moveTo>
                  <a:lnTo>
                    <a:pt x="1" y="3051"/>
                  </a:lnTo>
                  <a:lnTo>
                    <a:pt x="162" y="3051"/>
                  </a:lnTo>
                  <a:lnTo>
                    <a:pt x="162" y="107"/>
                  </a:lnTo>
                  <a:cubicBezTo>
                    <a:pt x="108" y="54"/>
                    <a:pt x="54" y="27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11"/>
            <p:cNvSpPr/>
            <p:nvPr/>
          </p:nvSpPr>
          <p:spPr>
            <a:xfrm>
              <a:off x="2475641" y="1246463"/>
              <a:ext cx="2205" cy="4331"/>
            </a:xfrm>
            <a:custGeom>
              <a:avLst/>
              <a:gdLst/>
              <a:ahLst/>
              <a:cxnLst/>
              <a:rect l="l" t="t" r="r" b="b"/>
              <a:pathLst>
                <a:path w="55" h="108" extrusionOk="0">
                  <a:moveTo>
                    <a:pt x="54" y="0"/>
                  </a:moveTo>
                  <a:cubicBezTo>
                    <a:pt x="28" y="27"/>
                    <a:pt x="28" y="54"/>
                    <a:pt x="1" y="107"/>
                  </a:cubicBezTo>
                  <a:lnTo>
                    <a:pt x="54" y="107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11"/>
            <p:cNvSpPr/>
            <p:nvPr/>
          </p:nvSpPr>
          <p:spPr>
            <a:xfrm>
              <a:off x="2616265" y="1006036"/>
              <a:ext cx="2165" cy="2205"/>
            </a:xfrm>
            <a:custGeom>
              <a:avLst/>
              <a:gdLst/>
              <a:ahLst/>
              <a:cxnLst/>
              <a:rect l="l" t="t" r="r" b="b"/>
              <a:pathLst>
                <a:path w="54" h="55" extrusionOk="0">
                  <a:moveTo>
                    <a:pt x="54" y="1"/>
                  </a:moveTo>
                  <a:cubicBezTo>
                    <a:pt x="27" y="27"/>
                    <a:pt x="27" y="27"/>
                    <a:pt x="0" y="54"/>
                  </a:cubicBezTo>
                  <a:lnTo>
                    <a:pt x="54" y="27"/>
                  </a:lnTo>
                  <a:lnTo>
                    <a:pt x="5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11"/>
            <p:cNvSpPr/>
            <p:nvPr/>
          </p:nvSpPr>
          <p:spPr>
            <a:xfrm>
              <a:off x="2535748" y="1119794"/>
              <a:ext cx="82681" cy="51565"/>
            </a:xfrm>
            <a:custGeom>
              <a:avLst/>
              <a:gdLst/>
              <a:ahLst/>
              <a:cxnLst/>
              <a:rect l="l" t="t" r="r" b="b"/>
              <a:pathLst>
                <a:path w="2062" h="1286" extrusionOk="0">
                  <a:moveTo>
                    <a:pt x="81" y="1"/>
                  </a:moveTo>
                  <a:cubicBezTo>
                    <a:pt x="54" y="54"/>
                    <a:pt x="27" y="108"/>
                    <a:pt x="1" y="135"/>
                  </a:cubicBezTo>
                  <a:lnTo>
                    <a:pt x="1981" y="1285"/>
                  </a:lnTo>
                  <a:lnTo>
                    <a:pt x="2062" y="1125"/>
                  </a:ln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11"/>
            <p:cNvSpPr/>
            <p:nvPr/>
          </p:nvSpPr>
          <p:spPr>
            <a:xfrm>
              <a:off x="2711778" y="921268"/>
              <a:ext cx="287659" cy="329521"/>
            </a:xfrm>
            <a:custGeom>
              <a:avLst/>
              <a:gdLst/>
              <a:ahLst/>
              <a:cxnLst/>
              <a:rect l="l" t="t" r="r" b="b"/>
              <a:pathLst>
                <a:path w="7174" h="8218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217"/>
                  </a:lnTo>
                  <a:lnTo>
                    <a:pt x="3667" y="8217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11"/>
            <p:cNvSpPr/>
            <p:nvPr/>
          </p:nvSpPr>
          <p:spPr>
            <a:xfrm>
              <a:off x="3092789" y="921268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61"/>
                  </a:lnTo>
                  <a:lnTo>
                    <a:pt x="80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0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41"/>
                  </a:lnTo>
                  <a:lnTo>
                    <a:pt x="7093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11"/>
            <p:cNvSpPr/>
            <p:nvPr/>
          </p:nvSpPr>
          <p:spPr>
            <a:xfrm>
              <a:off x="3474843" y="921268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480" y="3961"/>
                  </a:lnTo>
                  <a:lnTo>
                    <a:pt x="81" y="1981"/>
                  </a:lnTo>
                  <a:lnTo>
                    <a:pt x="1" y="2141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36"/>
                  </a:lnTo>
                  <a:lnTo>
                    <a:pt x="3480" y="4256"/>
                  </a:lnTo>
                  <a:lnTo>
                    <a:pt x="3480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11"/>
            <p:cNvSpPr/>
            <p:nvPr/>
          </p:nvSpPr>
          <p:spPr>
            <a:xfrm>
              <a:off x="3855854" y="953467"/>
              <a:ext cx="287659" cy="296240"/>
            </a:xfrm>
            <a:custGeom>
              <a:avLst/>
              <a:gdLst/>
              <a:ahLst/>
              <a:cxnLst/>
              <a:rect l="l" t="t" r="r" b="b"/>
              <a:pathLst>
                <a:path w="7174" h="7388" extrusionOk="0">
                  <a:moveTo>
                    <a:pt x="3507" y="0"/>
                  </a:moveTo>
                  <a:lnTo>
                    <a:pt x="3507" y="3158"/>
                  </a:lnTo>
                  <a:lnTo>
                    <a:pt x="81" y="1178"/>
                  </a:lnTo>
                  <a:lnTo>
                    <a:pt x="0" y="1312"/>
                  </a:lnTo>
                  <a:lnTo>
                    <a:pt x="3426" y="3292"/>
                  </a:lnTo>
                  <a:lnTo>
                    <a:pt x="0" y="5273"/>
                  </a:lnTo>
                  <a:lnTo>
                    <a:pt x="81" y="5433"/>
                  </a:lnTo>
                  <a:lnTo>
                    <a:pt x="3507" y="3453"/>
                  </a:lnTo>
                  <a:lnTo>
                    <a:pt x="3507" y="7387"/>
                  </a:lnTo>
                  <a:lnTo>
                    <a:pt x="3667" y="7387"/>
                  </a:lnTo>
                  <a:lnTo>
                    <a:pt x="3667" y="3453"/>
                  </a:lnTo>
                  <a:lnTo>
                    <a:pt x="7093" y="5407"/>
                  </a:lnTo>
                  <a:lnTo>
                    <a:pt x="7174" y="5273"/>
                  </a:lnTo>
                  <a:lnTo>
                    <a:pt x="3748" y="3292"/>
                  </a:lnTo>
                  <a:lnTo>
                    <a:pt x="5434" y="2329"/>
                  </a:lnTo>
                  <a:cubicBezTo>
                    <a:pt x="5380" y="2302"/>
                    <a:pt x="5354" y="2248"/>
                    <a:pt x="5327" y="2195"/>
                  </a:cubicBezTo>
                  <a:lnTo>
                    <a:pt x="3667" y="3158"/>
                  </a:lnTo>
                  <a:lnTo>
                    <a:pt x="3667" y="187"/>
                  </a:lnTo>
                  <a:cubicBezTo>
                    <a:pt x="3614" y="134"/>
                    <a:pt x="3560" y="80"/>
                    <a:pt x="3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11"/>
            <p:cNvSpPr/>
            <p:nvPr/>
          </p:nvSpPr>
          <p:spPr>
            <a:xfrm>
              <a:off x="2417699" y="1498640"/>
              <a:ext cx="7538" cy="9704"/>
            </a:xfrm>
            <a:custGeom>
              <a:avLst/>
              <a:gdLst/>
              <a:ahLst/>
              <a:cxnLst/>
              <a:rect l="l" t="t" r="r" b="b"/>
              <a:pathLst>
                <a:path w="188" h="242" extrusionOk="0">
                  <a:moveTo>
                    <a:pt x="1" y="1"/>
                  </a:moveTo>
                  <a:cubicBezTo>
                    <a:pt x="1" y="54"/>
                    <a:pt x="1" y="135"/>
                    <a:pt x="1" y="188"/>
                  </a:cubicBezTo>
                  <a:lnTo>
                    <a:pt x="108" y="242"/>
                  </a:lnTo>
                  <a:lnTo>
                    <a:pt x="188" y="10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11"/>
            <p:cNvSpPr/>
            <p:nvPr/>
          </p:nvSpPr>
          <p:spPr>
            <a:xfrm>
              <a:off x="2518586" y="1259335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11"/>
            <p:cNvSpPr/>
            <p:nvPr/>
          </p:nvSpPr>
          <p:spPr>
            <a:xfrm>
              <a:off x="2899597" y="1259335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35"/>
                  </a:lnTo>
                  <a:lnTo>
                    <a:pt x="81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3" y="6049"/>
                  </a:lnTo>
                  <a:lnTo>
                    <a:pt x="3774" y="4095"/>
                  </a:lnTo>
                  <a:lnTo>
                    <a:pt x="7173" y="2115"/>
                  </a:lnTo>
                  <a:lnTo>
                    <a:pt x="7093" y="1954"/>
                  </a:lnTo>
                  <a:lnTo>
                    <a:pt x="3667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11"/>
            <p:cNvSpPr/>
            <p:nvPr/>
          </p:nvSpPr>
          <p:spPr>
            <a:xfrm>
              <a:off x="3280608" y="1259335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35"/>
                  </a:lnTo>
                  <a:lnTo>
                    <a:pt x="107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107" y="6210"/>
                  </a:lnTo>
                  <a:lnTo>
                    <a:pt x="3506" y="4229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29"/>
                  </a:lnTo>
                  <a:lnTo>
                    <a:pt x="7093" y="6210"/>
                  </a:lnTo>
                  <a:lnTo>
                    <a:pt x="7200" y="6049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54"/>
                  </a:lnTo>
                  <a:lnTo>
                    <a:pt x="3694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11"/>
            <p:cNvSpPr/>
            <p:nvPr/>
          </p:nvSpPr>
          <p:spPr>
            <a:xfrm>
              <a:off x="3662662" y="1258252"/>
              <a:ext cx="287659" cy="329521"/>
            </a:xfrm>
            <a:custGeom>
              <a:avLst/>
              <a:gdLst/>
              <a:ahLst/>
              <a:cxnLst/>
              <a:rect l="l" t="t" r="r" b="b"/>
              <a:pathLst>
                <a:path w="7174" h="8218" extrusionOk="0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122"/>
                  </a:lnTo>
                  <a:lnTo>
                    <a:pt x="1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8" y="8218"/>
                  </a:lnTo>
                  <a:lnTo>
                    <a:pt x="3668" y="4256"/>
                  </a:lnTo>
                  <a:lnTo>
                    <a:pt x="7094" y="6237"/>
                  </a:lnTo>
                  <a:lnTo>
                    <a:pt x="7174" y="6076"/>
                  </a:lnTo>
                  <a:lnTo>
                    <a:pt x="3748" y="4122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11"/>
            <p:cNvSpPr/>
            <p:nvPr/>
          </p:nvSpPr>
          <p:spPr>
            <a:xfrm>
              <a:off x="4043673" y="1258252"/>
              <a:ext cx="193230" cy="329521"/>
            </a:xfrm>
            <a:custGeom>
              <a:avLst/>
              <a:gdLst/>
              <a:ahLst/>
              <a:cxnLst/>
              <a:rect l="l" t="t" r="r" b="b"/>
              <a:pathLst>
                <a:path w="4819" h="8218" extrusionOk="0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7" y="8218"/>
                  </a:lnTo>
                  <a:lnTo>
                    <a:pt x="3667" y="4256"/>
                  </a:lnTo>
                  <a:lnTo>
                    <a:pt x="4818" y="4925"/>
                  </a:lnTo>
                  <a:cubicBezTo>
                    <a:pt x="4818" y="4845"/>
                    <a:pt x="4818" y="4765"/>
                    <a:pt x="4792" y="4711"/>
                  </a:cubicBezTo>
                  <a:lnTo>
                    <a:pt x="3774" y="4096"/>
                  </a:lnTo>
                  <a:lnTo>
                    <a:pt x="4604" y="3614"/>
                  </a:lnTo>
                  <a:cubicBezTo>
                    <a:pt x="4604" y="3560"/>
                    <a:pt x="4577" y="3507"/>
                    <a:pt x="4577" y="3453"/>
                  </a:cubicBezTo>
                  <a:lnTo>
                    <a:pt x="3667" y="3962"/>
                  </a:lnTo>
                  <a:lnTo>
                    <a:pt x="3667" y="295"/>
                  </a:lnTo>
                  <a:cubicBezTo>
                    <a:pt x="3641" y="188"/>
                    <a:pt x="3614" y="108"/>
                    <a:pt x="35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11"/>
            <p:cNvSpPr/>
            <p:nvPr/>
          </p:nvSpPr>
          <p:spPr>
            <a:xfrm>
              <a:off x="2423072" y="1578074"/>
              <a:ext cx="195355" cy="328439"/>
            </a:xfrm>
            <a:custGeom>
              <a:avLst/>
              <a:gdLst/>
              <a:ahLst/>
              <a:cxnLst/>
              <a:rect l="l" t="t" r="r" b="b"/>
              <a:pathLst>
                <a:path w="4872" h="8191" extrusionOk="0">
                  <a:moveTo>
                    <a:pt x="1205" y="1"/>
                  </a:moveTo>
                  <a:lnTo>
                    <a:pt x="1205" y="3935"/>
                  </a:lnTo>
                  <a:lnTo>
                    <a:pt x="0" y="3266"/>
                  </a:lnTo>
                  <a:lnTo>
                    <a:pt x="0" y="3266"/>
                  </a:lnTo>
                  <a:cubicBezTo>
                    <a:pt x="0" y="3320"/>
                    <a:pt x="27" y="3400"/>
                    <a:pt x="27" y="3480"/>
                  </a:cubicBezTo>
                  <a:lnTo>
                    <a:pt x="1098" y="4096"/>
                  </a:lnTo>
                  <a:lnTo>
                    <a:pt x="214" y="4604"/>
                  </a:lnTo>
                  <a:cubicBezTo>
                    <a:pt x="241" y="4658"/>
                    <a:pt x="241" y="4738"/>
                    <a:pt x="268" y="4792"/>
                  </a:cubicBezTo>
                  <a:lnTo>
                    <a:pt x="1205" y="4256"/>
                  </a:lnTo>
                  <a:lnTo>
                    <a:pt x="1205" y="8030"/>
                  </a:lnTo>
                  <a:cubicBezTo>
                    <a:pt x="1205" y="8084"/>
                    <a:pt x="1232" y="8137"/>
                    <a:pt x="1258" y="8191"/>
                  </a:cubicBezTo>
                  <a:lnTo>
                    <a:pt x="1365" y="8191"/>
                  </a:lnTo>
                  <a:lnTo>
                    <a:pt x="1365" y="4256"/>
                  </a:lnTo>
                  <a:lnTo>
                    <a:pt x="4791" y="6210"/>
                  </a:lnTo>
                  <a:lnTo>
                    <a:pt x="4872" y="6076"/>
                  </a:lnTo>
                  <a:lnTo>
                    <a:pt x="1446" y="4096"/>
                  </a:lnTo>
                  <a:lnTo>
                    <a:pt x="4872" y="2115"/>
                  </a:lnTo>
                  <a:lnTo>
                    <a:pt x="4791" y="1981"/>
                  </a:lnTo>
                  <a:lnTo>
                    <a:pt x="1365" y="3935"/>
                  </a:lnTo>
                  <a:lnTo>
                    <a:pt x="136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11"/>
            <p:cNvSpPr/>
            <p:nvPr/>
          </p:nvSpPr>
          <p:spPr>
            <a:xfrm>
              <a:off x="2711778" y="1578074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56"/>
                  </a:lnTo>
                  <a:lnTo>
                    <a:pt x="7093" y="6210"/>
                  </a:lnTo>
                  <a:lnTo>
                    <a:pt x="7173" y="6076"/>
                  </a:lnTo>
                  <a:lnTo>
                    <a:pt x="3774" y="4096"/>
                  </a:lnTo>
                  <a:lnTo>
                    <a:pt x="7173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11"/>
            <p:cNvSpPr/>
            <p:nvPr/>
          </p:nvSpPr>
          <p:spPr>
            <a:xfrm>
              <a:off x="3092789" y="1578074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1"/>
                  </a:moveTo>
                  <a:lnTo>
                    <a:pt x="3506" y="3935"/>
                  </a:lnTo>
                  <a:lnTo>
                    <a:pt x="80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0" y="6210"/>
                  </a:lnTo>
                  <a:lnTo>
                    <a:pt x="3506" y="4230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30"/>
                  </a:lnTo>
                  <a:lnTo>
                    <a:pt x="7093" y="6210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15"/>
                  </a:lnTo>
                  <a:lnTo>
                    <a:pt x="7093" y="1981"/>
                  </a:lnTo>
                  <a:lnTo>
                    <a:pt x="3694" y="3935"/>
                  </a:lnTo>
                  <a:lnTo>
                    <a:pt x="36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11"/>
            <p:cNvSpPr/>
            <p:nvPr/>
          </p:nvSpPr>
          <p:spPr>
            <a:xfrm>
              <a:off x="3474843" y="1578074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1" y="2115"/>
                  </a:lnTo>
                  <a:lnTo>
                    <a:pt x="3400" y="4096"/>
                  </a:lnTo>
                  <a:lnTo>
                    <a:pt x="1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480" y="8191"/>
                  </a:lnTo>
                  <a:lnTo>
                    <a:pt x="3668" y="8191"/>
                  </a:lnTo>
                  <a:lnTo>
                    <a:pt x="3668" y="4230"/>
                  </a:lnTo>
                  <a:lnTo>
                    <a:pt x="7094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4" y="1955"/>
                  </a:lnTo>
                  <a:lnTo>
                    <a:pt x="3668" y="3935"/>
                  </a:lnTo>
                  <a:lnTo>
                    <a:pt x="36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11"/>
            <p:cNvSpPr/>
            <p:nvPr/>
          </p:nvSpPr>
          <p:spPr>
            <a:xfrm>
              <a:off x="3855854" y="1578074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30"/>
                  </a:lnTo>
                  <a:lnTo>
                    <a:pt x="7093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3" y="1955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11"/>
            <p:cNvSpPr/>
            <p:nvPr/>
          </p:nvSpPr>
          <p:spPr>
            <a:xfrm>
              <a:off x="2518586" y="1919388"/>
              <a:ext cx="287659" cy="293033"/>
            </a:xfrm>
            <a:custGeom>
              <a:avLst/>
              <a:gdLst/>
              <a:ahLst/>
              <a:cxnLst/>
              <a:rect l="l" t="t" r="r" b="b"/>
              <a:pathLst>
                <a:path w="7174" h="7308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1767" y="5059"/>
                  </a:lnTo>
                  <a:cubicBezTo>
                    <a:pt x="1821" y="5086"/>
                    <a:pt x="1847" y="5139"/>
                    <a:pt x="1874" y="5193"/>
                  </a:cubicBezTo>
                  <a:lnTo>
                    <a:pt x="3507" y="4256"/>
                  </a:lnTo>
                  <a:lnTo>
                    <a:pt x="3507" y="7120"/>
                  </a:lnTo>
                  <a:cubicBezTo>
                    <a:pt x="3560" y="7200"/>
                    <a:pt x="3614" y="7254"/>
                    <a:pt x="3667" y="7307"/>
                  </a:cubicBezTo>
                  <a:lnTo>
                    <a:pt x="3667" y="4256"/>
                  </a:lnTo>
                  <a:lnTo>
                    <a:pt x="7093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1"/>
            <p:cNvSpPr/>
            <p:nvPr/>
          </p:nvSpPr>
          <p:spPr>
            <a:xfrm>
              <a:off x="2899597" y="1919388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7" y="8190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1"/>
            <p:cNvSpPr/>
            <p:nvPr/>
          </p:nvSpPr>
          <p:spPr>
            <a:xfrm>
              <a:off x="3280608" y="1919388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61"/>
                  </a:lnTo>
                  <a:lnTo>
                    <a:pt x="107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107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1"/>
            <p:cNvSpPr/>
            <p:nvPr/>
          </p:nvSpPr>
          <p:spPr>
            <a:xfrm>
              <a:off x="3662662" y="1919388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1" y="2115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1"/>
            <p:cNvSpPr/>
            <p:nvPr/>
          </p:nvSpPr>
          <p:spPr>
            <a:xfrm>
              <a:off x="4043673" y="1998782"/>
              <a:ext cx="78391" cy="49400"/>
            </a:xfrm>
            <a:custGeom>
              <a:avLst/>
              <a:gdLst/>
              <a:ahLst/>
              <a:cxnLst/>
              <a:rect l="l" t="t" r="r" b="b"/>
              <a:pathLst>
                <a:path w="1955" h="1232" extrusionOk="0">
                  <a:moveTo>
                    <a:pt x="81" y="1"/>
                  </a:moveTo>
                  <a:lnTo>
                    <a:pt x="0" y="135"/>
                  </a:lnTo>
                  <a:lnTo>
                    <a:pt x="1874" y="1232"/>
                  </a:lnTo>
                  <a:cubicBezTo>
                    <a:pt x="1901" y="1178"/>
                    <a:pt x="1928" y="1125"/>
                    <a:pt x="1954" y="1071"/>
                  </a:cubicBez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1"/>
            <p:cNvSpPr/>
            <p:nvPr/>
          </p:nvSpPr>
          <p:spPr>
            <a:xfrm>
              <a:off x="2884560" y="2317561"/>
              <a:ext cx="114879" cy="68727"/>
            </a:xfrm>
            <a:custGeom>
              <a:avLst/>
              <a:gdLst/>
              <a:ahLst/>
              <a:cxnLst/>
              <a:rect l="l" t="t" r="r" b="b"/>
              <a:pathLst>
                <a:path w="2865" h="1714" extrusionOk="0">
                  <a:moveTo>
                    <a:pt x="2784" y="0"/>
                  </a:moveTo>
                  <a:lnTo>
                    <a:pt x="1" y="1606"/>
                  </a:lnTo>
                  <a:cubicBezTo>
                    <a:pt x="54" y="1660"/>
                    <a:pt x="108" y="1686"/>
                    <a:pt x="161" y="1713"/>
                  </a:cubicBezTo>
                  <a:lnTo>
                    <a:pt x="2864" y="161"/>
                  </a:lnTo>
                  <a:lnTo>
                    <a:pt x="278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1"/>
            <p:cNvSpPr/>
            <p:nvPr/>
          </p:nvSpPr>
          <p:spPr>
            <a:xfrm>
              <a:off x="2852362" y="2238127"/>
              <a:ext cx="6496" cy="129916"/>
            </a:xfrm>
            <a:custGeom>
              <a:avLst/>
              <a:gdLst/>
              <a:ahLst/>
              <a:cxnLst/>
              <a:rect l="l" t="t" r="r" b="b"/>
              <a:pathLst>
                <a:path w="162" h="3240" extrusionOk="0">
                  <a:moveTo>
                    <a:pt x="1" y="0"/>
                  </a:moveTo>
                  <a:lnTo>
                    <a:pt x="1" y="3132"/>
                  </a:lnTo>
                  <a:cubicBezTo>
                    <a:pt x="54" y="3159"/>
                    <a:pt x="108" y="3212"/>
                    <a:pt x="161" y="3239"/>
                  </a:cubicBez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1"/>
            <p:cNvSpPr/>
            <p:nvPr/>
          </p:nvSpPr>
          <p:spPr>
            <a:xfrm>
              <a:off x="3092789" y="2238127"/>
              <a:ext cx="288742" cy="255461"/>
            </a:xfrm>
            <a:custGeom>
              <a:avLst/>
              <a:gdLst/>
              <a:ahLst/>
              <a:cxnLst/>
              <a:rect l="l" t="t" r="r" b="b"/>
              <a:pathLst>
                <a:path w="7201" h="6371" extrusionOk="0">
                  <a:moveTo>
                    <a:pt x="3506" y="0"/>
                  </a:moveTo>
                  <a:lnTo>
                    <a:pt x="3506" y="3962"/>
                  </a:lnTo>
                  <a:lnTo>
                    <a:pt x="80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455" y="5835"/>
                  </a:lnTo>
                  <a:cubicBezTo>
                    <a:pt x="535" y="5835"/>
                    <a:pt x="616" y="5862"/>
                    <a:pt x="696" y="5889"/>
                  </a:cubicBezTo>
                  <a:lnTo>
                    <a:pt x="3506" y="4256"/>
                  </a:lnTo>
                  <a:lnTo>
                    <a:pt x="3506" y="6371"/>
                  </a:lnTo>
                  <a:lnTo>
                    <a:pt x="3694" y="6371"/>
                  </a:lnTo>
                  <a:lnTo>
                    <a:pt x="3694" y="4256"/>
                  </a:lnTo>
                  <a:lnTo>
                    <a:pt x="7093" y="6237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42"/>
                  </a:lnTo>
                  <a:lnTo>
                    <a:pt x="7093" y="1981"/>
                  </a:lnTo>
                  <a:lnTo>
                    <a:pt x="3694" y="3962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11"/>
            <p:cNvSpPr/>
            <p:nvPr/>
          </p:nvSpPr>
          <p:spPr>
            <a:xfrm>
              <a:off x="3474843" y="2238127"/>
              <a:ext cx="287659" cy="247963"/>
            </a:xfrm>
            <a:custGeom>
              <a:avLst/>
              <a:gdLst/>
              <a:ahLst/>
              <a:cxnLst/>
              <a:rect l="l" t="t" r="r" b="b"/>
              <a:pathLst>
                <a:path w="7174" h="6184" extrusionOk="0">
                  <a:moveTo>
                    <a:pt x="3507" y="0"/>
                  </a:moveTo>
                  <a:lnTo>
                    <a:pt x="3480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096"/>
                  </a:lnTo>
                  <a:lnTo>
                    <a:pt x="1" y="6076"/>
                  </a:lnTo>
                  <a:lnTo>
                    <a:pt x="54" y="6183"/>
                  </a:lnTo>
                  <a:lnTo>
                    <a:pt x="161" y="6183"/>
                  </a:lnTo>
                  <a:lnTo>
                    <a:pt x="3480" y="4256"/>
                  </a:lnTo>
                  <a:lnTo>
                    <a:pt x="3480" y="5354"/>
                  </a:lnTo>
                  <a:cubicBezTo>
                    <a:pt x="3560" y="5327"/>
                    <a:pt x="3614" y="5327"/>
                    <a:pt x="3668" y="5300"/>
                  </a:cubicBezTo>
                  <a:lnTo>
                    <a:pt x="3668" y="4256"/>
                  </a:lnTo>
                  <a:lnTo>
                    <a:pt x="4765" y="4899"/>
                  </a:lnTo>
                  <a:cubicBezTo>
                    <a:pt x="4845" y="4872"/>
                    <a:pt x="4899" y="4845"/>
                    <a:pt x="4979" y="4818"/>
                  </a:cubicBezTo>
                  <a:lnTo>
                    <a:pt x="3748" y="4096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11"/>
            <p:cNvSpPr/>
            <p:nvPr/>
          </p:nvSpPr>
          <p:spPr>
            <a:xfrm>
              <a:off x="3855854" y="2317561"/>
              <a:ext cx="12911" cy="9704"/>
            </a:xfrm>
            <a:custGeom>
              <a:avLst/>
              <a:gdLst/>
              <a:ahLst/>
              <a:cxnLst/>
              <a:rect l="l" t="t" r="r" b="b"/>
              <a:pathLst>
                <a:path w="322" h="242" extrusionOk="0">
                  <a:moveTo>
                    <a:pt x="81" y="0"/>
                  </a:moveTo>
                  <a:lnTo>
                    <a:pt x="0" y="134"/>
                  </a:lnTo>
                  <a:lnTo>
                    <a:pt x="161" y="241"/>
                  </a:lnTo>
                  <a:cubicBezTo>
                    <a:pt x="215" y="214"/>
                    <a:pt x="268" y="161"/>
                    <a:pt x="322" y="134"/>
                  </a:cubicBezTo>
                  <a:lnTo>
                    <a:pt x="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5" name="Google Shape;205;p11"/>
          <p:cNvSpPr/>
          <p:nvPr/>
        </p:nvSpPr>
        <p:spPr>
          <a:xfrm>
            <a:off x="1661788" y="1441452"/>
            <a:ext cx="1434654" cy="1265482"/>
          </a:xfrm>
          <a:custGeom>
            <a:avLst/>
            <a:gdLst/>
            <a:ahLst/>
            <a:cxnLst/>
            <a:rect l="l" t="t" r="r" b="b"/>
            <a:pathLst>
              <a:path w="13679" h="12066" extrusionOk="0">
                <a:moveTo>
                  <a:pt x="7541" y="1"/>
                </a:moveTo>
                <a:cubicBezTo>
                  <a:pt x="7109" y="1"/>
                  <a:pt x="6648" y="24"/>
                  <a:pt x="6157" y="68"/>
                </a:cubicBezTo>
                <a:cubicBezTo>
                  <a:pt x="1981" y="443"/>
                  <a:pt x="28" y="3173"/>
                  <a:pt x="1" y="6385"/>
                </a:cubicBezTo>
                <a:cubicBezTo>
                  <a:pt x="598" y="10109"/>
                  <a:pt x="2003" y="12066"/>
                  <a:pt x="5300" y="12066"/>
                </a:cubicBezTo>
                <a:cubicBezTo>
                  <a:pt x="5700" y="12066"/>
                  <a:pt x="6128" y="12037"/>
                  <a:pt x="6585" y="11979"/>
                </a:cubicBezTo>
                <a:cubicBezTo>
                  <a:pt x="10680" y="11470"/>
                  <a:pt x="13678" y="9516"/>
                  <a:pt x="12822" y="4297"/>
                </a:cubicBezTo>
                <a:cubicBezTo>
                  <a:pt x="12326" y="1256"/>
                  <a:pt x="10731" y="1"/>
                  <a:pt x="754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11"/>
          <p:cNvSpPr txBox="1">
            <a:spLocks noGrp="1"/>
          </p:cNvSpPr>
          <p:nvPr>
            <p:ph type="title" hasCustomPrompt="1"/>
          </p:nvPr>
        </p:nvSpPr>
        <p:spPr>
          <a:xfrm>
            <a:off x="2967200" y="1441438"/>
            <a:ext cx="5142900" cy="178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07" name="Google Shape;207;p11"/>
          <p:cNvSpPr txBox="1">
            <a:spLocks noGrp="1"/>
          </p:cNvSpPr>
          <p:nvPr>
            <p:ph type="body" idx="1"/>
          </p:nvPr>
        </p:nvSpPr>
        <p:spPr>
          <a:xfrm>
            <a:off x="2967200" y="3236713"/>
            <a:ext cx="5142900" cy="44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600">
                <a:solidFill>
                  <a:schemeClr val="lt2"/>
                </a:solidFill>
              </a:defRPr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7"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3"/>
          <p:cNvSpPr/>
          <p:nvPr/>
        </p:nvSpPr>
        <p:spPr>
          <a:xfrm>
            <a:off x="7233675" y="-730075"/>
            <a:ext cx="3030078" cy="3486687"/>
          </a:xfrm>
          <a:custGeom>
            <a:avLst/>
            <a:gdLst/>
            <a:ahLst/>
            <a:cxnLst/>
            <a:rect l="l" t="t" r="r" b="b"/>
            <a:pathLst>
              <a:path w="72386" h="83294" extrusionOk="0">
                <a:moveTo>
                  <a:pt x="50403" y="3137"/>
                </a:moveTo>
                <a:cubicBezTo>
                  <a:pt x="56941" y="6272"/>
                  <a:pt x="64246" y="10108"/>
                  <a:pt x="60711" y="17614"/>
                </a:cubicBezTo>
                <a:cubicBezTo>
                  <a:pt x="57175" y="25119"/>
                  <a:pt x="44632" y="42031"/>
                  <a:pt x="52938" y="45433"/>
                </a:cubicBezTo>
                <a:cubicBezTo>
                  <a:pt x="61211" y="48803"/>
                  <a:pt x="72386" y="48302"/>
                  <a:pt x="71885" y="57942"/>
                </a:cubicBezTo>
                <a:cubicBezTo>
                  <a:pt x="71351" y="67583"/>
                  <a:pt x="54640" y="83294"/>
                  <a:pt x="40096" y="76189"/>
                </a:cubicBezTo>
                <a:cubicBezTo>
                  <a:pt x="25552" y="69084"/>
                  <a:pt x="35359" y="53839"/>
                  <a:pt x="20982" y="50137"/>
                </a:cubicBezTo>
                <a:cubicBezTo>
                  <a:pt x="6605" y="46434"/>
                  <a:pt x="1" y="20916"/>
                  <a:pt x="6939" y="13477"/>
                </a:cubicBezTo>
                <a:cubicBezTo>
                  <a:pt x="13877" y="6039"/>
                  <a:pt x="43865" y="1"/>
                  <a:pt x="50403" y="3137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13"/>
          <p:cNvSpPr/>
          <p:nvPr/>
        </p:nvSpPr>
        <p:spPr>
          <a:xfrm rot="2540379">
            <a:off x="-721411" y="3502530"/>
            <a:ext cx="2268525" cy="1945325"/>
          </a:xfrm>
          <a:custGeom>
            <a:avLst/>
            <a:gdLst/>
            <a:ahLst/>
            <a:cxnLst/>
            <a:rect l="l" t="t" r="r" b="b"/>
            <a:pathLst>
              <a:path w="40029" h="34326" extrusionOk="0">
                <a:moveTo>
                  <a:pt x="7939" y="1669"/>
                </a:moveTo>
                <a:cubicBezTo>
                  <a:pt x="12943" y="3370"/>
                  <a:pt x="11275" y="10875"/>
                  <a:pt x="18780" y="8040"/>
                </a:cubicBezTo>
                <a:cubicBezTo>
                  <a:pt x="26286" y="5238"/>
                  <a:pt x="30722" y="3770"/>
                  <a:pt x="35392" y="8040"/>
                </a:cubicBezTo>
                <a:cubicBezTo>
                  <a:pt x="40029" y="12343"/>
                  <a:pt x="29621" y="14411"/>
                  <a:pt x="33991" y="20682"/>
                </a:cubicBezTo>
                <a:cubicBezTo>
                  <a:pt x="38361" y="26920"/>
                  <a:pt x="27520" y="34325"/>
                  <a:pt x="19814" y="30523"/>
                </a:cubicBezTo>
                <a:cubicBezTo>
                  <a:pt x="12109" y="26720"/>
                  <a:pt x="4937" y="23851"/>
                  <a:pt x="2502" y="16613"/>
                </a:cubicBezTo>
                <a:cubicBezTo>
                  <a:pt x="0" y="9207"/>
                  <a:pt x="2936" y="1"/>
                  <a:pt x="7939" y="166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13"/>
          <p:cNvSpPr txBox="1">
            <a:spLocks noGrp="1"/>
          </p:cNvSpPr>
          <p:nvPr>
            <p:ph type="subTitle" idx="1"/>
          </p:nvPr>
        </p:nvSpPr>
        <p:spPr>
          <a:xfrm>
            <a:off x="3905700" y="3380175"/>
            <a:ext cx="1923600" cy="1029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3" name="Google Shape;213;p13"/>
          <p:cNvSpPr txBox="1">
            <a:spLocks noGrp="1"/>
          </p:cNvSpPr>
          <p:nvPr>
            <p:ph type="subTitle" idx="2"/>
          </p:nvPr>
        </p:nvSpPr>
        <p:spPr>
          <a:xfrm>
            <a:off x="1391100" y="3380175"/>
            <a:ext cx="1923600" cy="1029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p13"/>
          <p:cNvSpPr txBox="1">
            <a:spLocks noGrp="1"/>
          </p:cNvSpPr>
          <p:nvPr>
            <p:ph type="title"/>
          </p:nvPr>
        </p:nvSpPr>
        <p:spPr>
          <a:xfrm>
            <a:off x="713250" y="523025"/>
            <a:ext cx="77175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15" name="Google Shape;215;p13">
            <a:hlinkClick r:id="rId2" action="ppaction://hlinksldjump"/>
          </p:cNvPr>
          <p:cNvSpPr txBox="1">
            <a:spLocks noGrp="1"/>
          </p:cNvSpPr>
          <p:nvPr>
            <p:ph type="subTitle" idx="3"/>
          </p:nvPr>
        </p:nvSpPr>
        <p:spPr>
          <a:xfrm>
            <a:off x="1391100" y="1434475"/>
            <a:ext cx="1923600" cy="454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 b="1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endParaRPr/>
          </a:p>
        </p:txBody>
      </p:sp>
      <p:sp>
        <p:nvSpPr>
          <p:cNvPr id="216" name="Google Shape;216;p13">
            <a:hlinkClick r:id="rId3" action="ppaction://hlinksldjump"/>
          </p:cNvPr>
          <p:cNvSpPr txBox="1">
            <a:spLocks noGrp="1"/>
          </p:cNvSpPr>
          <p:nvPr>
            <p:ph type="subTitle" idx="4"/>
          </p:nvPr>
        </p:nvSpPr>
        <p:spPr>
          <a:xfrm>
            <a:off x="3905700" y="1434475"/>
            <a:ext cx="1923600" cy="454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 b="1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endParaRPr/>
          </a:p>
        </p:txBody>
      </p:sp>
      <p:sp>
        <p:nvSpPr>
          <p:cNvPr id="217" name="Google Shape;217;p13">
            <a:hlinkClick r:id="rId4" action="ppaction://hlinksldjump"/>
          </p:cNvPr>
          <p:cNvSpPr txBox="1">
            <a:spLocks noGrp="1"/>
          </p:cNvSpPr>
          <p:nvPr>
            <p:ph type="subTitle" idx="5"/>
          </p:nvPr>
        </p:nvSpPr>
        <p:spPr>
          <a:xfrm>
            <a:off x="1391100" y="2992287"/>
            <a:ext cx="1923600" cy="454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 b="1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endParaRPr/>
          </a:p>
        </p:txBody>
      </p:sp>
      <p:sp>
        <p:nvSpPr>
          <p:cNvPr id="218" name="Google Shape;218;p13">
            <a:hlinkClick r:id="" action="ppaction://noaction"/>
          </p:cNvPr>
          <p:cNvSpPr txBox="1">
            <a:spLocks noGrp="1"/>
          </p:cNvSpPr>
          <p:nvPr>
            <p:ph type="subTitle" idx="6"/>
          </p:nvPr>
        </p:nvSpPr>
        <p:spPr>
          <a:xfrm>
            <a:off x="3905700" y="2992287"/>
            <a:ext cx="1923600" cy="454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 b="1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endParaRPr/>
          </a:p>
        </p:txBody>
      </p:sp>
      <p:sp>
        <p:nvSpPr>
          <p:cNvPr id="219" name="Google Shape;219;p13"/>
          <p:cNvSpPr txBox="1">
            <a:spLocks noGrp="1"/>
          </p:cNvSpPr>
          <p:nvPr>
            <p:ph type="subTitle" idx="7"/>
          </p:nvPr>
        </p:nvSpPr>
        <p:spPr>
          <a:xfrm>
            <a:off x="1391100" y="1825209"/>
            <a:ext cx="1923600" cy="1029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0" name="Google Shape;220;p13"/>
          <p:cNvSpPr txBox="1">
            <a:spLocks noGrp="1"/>
          </p:cNvSpPr>
          <p:nvPr>
            <p:ph type="subTitle" idx="8"/>
          </p:nvPr>
        </p:nvSpPr>
        <p:spPr>
          <a:xfrm>
            <a:off x="3905700" y="1825209"/>
            <a:ext cx="1923600" cy="1029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1" name="Google Shape;221;p13">
            <a:hlinkClick r:id="rId2" action="ppaction://hlinksldjump"/>
          </p:cNvPr>
          <p:cNvSpPr txBox="1">
            <a:spLocks noGrp="1"/>
          </p:cNvSpPr>
          <p:nvPr>
            <p:ph type="title" idx="9" hasCustomPrompt="1"/>
          </p:nvPr>
        </p:nvSpPr>
        <p:spPr>
          <a:xfrm>
            <a:off x="792175" y="1434475"/>
            <a:ext cx="596400" cy="41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222" name="Google Shape;222;p13">
            <a:hlinkClick r:id="rId3" action="ppaction://hlinksldjump"/>
          </p:cNvPr>
          <p:cNvSpPr txBox="1">
            <a:spLocks noGrp="1"/>
          </p:cNvSpPr>
          <p:nvPr>
            <p:ph type="title" idx="13" hasCustomPrompt="1"/>
          </p:nvPr>
        </p:nvSpPr>
        <p:spPr>
          <a:xfrm>
            <a:off x="3314700" y="1434475"/>
            <a:ext cx="596400" cy="41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223" name="Google Shape;223;p13">
            <a:hlinkClick r:id="rId4" action="ppaction://hlinksldjump"/>
          </p:cNvPr>
          <p:cNvSpPr txBox="1">
            <a:spLocks noGrp="1"/>
          </p:cNvSpPr>
          <p:nvPr>
            <p:ph type="title" idx="14" hasCustomPrompt="1"/>
          </p:nvPr>
        </p:nvSpPr>
        <p:spPr>
          <a:xfrm>
            <a:off x="792175" y="2992276"/>
            <a:ext cx="596400" cy="41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224" name="Google Shape;224;p13">
            <a:hlinkClick r:id="" action="ppaction://noaction"/>
          </p:cNvPr>
          <p:cNvSpPr txBox="1">
            <a:spLocks noGrp="1"/>
          </p:cNvSpPr>
          <p:nvPr>
            <p:ph type="title" idx="15" hasCustomPrompt="1"/>
          </p:nvPr>
        </p:nvSpPr>
        <p:spPr>
          <a:xfrm>
            <a:off x="3314700" y="2992276"/>
            <a:ext cx="596400" cy="41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225" name="Google Shape;225;p13"/>
          <p:cNvSpPr txBox="1">
            <a:spLocks noGrp="1"/>
          </p:cNvSpPr>
          <p:nvPr>
            <p:ph type="subTitle" idx="16"/>
          </p:nvPr>
        </p:nvSpPr>
        <p:spPr>
          <a:xfrm>
            <a:off x="6428225" y="3380175"/>
            <a:ext cx="1923600" cy="1029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6" name="Google Shape;226;p13">
            <a:hlinkClick r:id="" action="ppaction://noaction"/>
          </p:cNvPr>
          <p:cNvSpPr txBox="1">
            <a:spLocks noGrp="1"/>
          </p:cNvSpPr>
          <p:nvPr>
            <p:ph type="subTitle" idx="17"/>
          </p:nvPr>
        </p:nvSpPr>
        <p:spPr>
          <a:xfrm>
            <a:off x="6428225" y="1434475"/>
            <a:ext cx="1923600" cy="454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 b="1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endParaRPr/>
          </a:p>
        </p:txBody>
      </p:sp>
      <p:sp>
        <p:nvSpPr>
          <p:cNvPr id="227" name="Google Shape;227;p13">
            <a:hlinkClick r:id="" action="ppaction://noaction"/>
          </p:cNvPr>
          <p:cNvSpPr txBox="1">
            <a:spLocks noGrp="1"/>
          </p:cNvSpPr>
          <p:nvPr>
            <p:ph type="subTitle" idx="18"/>
          </p:nvPr>
        </p:nvSpPr>
        <p:spPr>
          <a:xfrm>
            <a:off x="6428225" y="2992287"/>
            <a:ext cx="1923600" cy="454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 b="1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endParaRPr/>
          </a:p>
        </p:txBody>
      </p:sp>
      <p:sp>
        <p:nvSpPr>
          <p:cNvPr id="228" name="Google Shape;228;p13"/>
          <p:cNvSpPr txBox="1">
            <a:spLocks noGrp="1"/>
          </p:cNvSpPr>
          <p:nvPr>
            <p:ph type="subTitle" idx="19"/>
          </p:nvPr>
        </p:nvSpPr>
        <p:spPr>
          <a:xfrm>
            <a:off x="6428225" y="1825209"/>
            <a:ext cx="1923600" cy="1029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9" name="Google Shape;229;p13">
            <a:hlinkClick r:id="" action="ppaction://noaction"/>
          </p:cNvPr>
          <p:cNvSpPr txBox="1">
            <a:spLocks noGrp="1"/>
          </p:cNvSpPr>
          <p:nvPr>
            <p:ph type="title" idx="20" hasCustomPrompt="1"/>
          </p:nvPr>
        </p:nvSpPr>
        <p:spPr>
          <a:xfrm>
            <a:off x="5837225" y="1434475"/>
            <a:ext cx="596400" cy="41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230" name="Google Shape;230;p13">
            <a:hlinkClick r:id="" action="ppaction://noaction"/>
          </p:cNvPr>
          <p:cNvSpPr txBox="1">
            <a:spLocks noGrp="1"/>
          </p:cNvSpPr>
          <p:nvPr>
            <p:ph type="title" idx="21" hasCustomPrompt="1"/>
          </p:nvPr>
        </p:nvSpPr>
        <p:spPr>
          <a:xfrm>
            <a:off x="5837225" y="2992276"/>
            <a:ext cx="596400" cy="41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list">
  <p:cSld name="CUSTOM_22"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17"/>
          <p:cNvSpPr/>
          <p:nvPr/>
        </p:nvSpPr>
        <p:spPr>
          <a:xfrm rot="-1781954">
            <a:off x="6294084" y="45611"/>
            <a:ext cx="4658414" cy="4765163"/>
          </a:xfrm>
          <a:custGeom>
            <a:avLst/>
            <a:gdLst/>
            <a:ahLst/>
            <a:cxnLst/>
            <a:rect l="l" t="t" r="r" b="b"/>
            <a:pathLst>
              <a:path w="142469" h="136664" extrusionOk="0">
                <a:moveTo>
                  <a:pt x="97052" y="0"/>
                </a:moveTo>
                <a:cubicBezTo>
                  <a:pt x="94985" y="0"/>
                  <a:pt x="92658" y="685"/>
                  <a:pt x="89955" y="2065"/>
                </a:cubicBezTo>
                <a:cubicBezTo>
                  <a:pt x="76197" y="9104"/>
                  <a:pt x="81149" y="14564"/>
                  <a:pt x="82755" y="40634"/>
                </a:cubicBezTo>
                <a:cubicBezTo>
                  <a:pt x="85458" y="83646"/>
                  <a:pt x="12896" y="58112"/>
                  <a:pt x="4519" y="103881"/>
                </a:cubicBezTo>
                <a:cubicBezTo>
                  <a:pt x="0" y="128495"/>
                  <a:pt x="10558" y="136664"/>
                  <a:pt x="39417" y="136664"/>
                </a:cubicBezTo>
                <a:cubicBezTo>
                  <a:pt x="47997" y="136664"/>
                  <a:pt x="58195" y="135942"/>
                  <a:pt x="70095" y="134715"/>
                </a:cubicBezTo>
                <a:cubicBezTo>
                  <a:pt x="122047" y="129389"/>
                  <a:pt x="142469" y="101392"/>
                  <a:pt x="125767" y="56907"/>
                </a:cubicBezTo>
                <a:cubicBezTo>
                  <a:pt x="111706" y="19432"/>
                  <a:pt x="108060" y="0"/>
                  <a:pt x="9705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17"/>
          <p:cNvSpPr/>
          <p:nvPr/>
        </p:nvSpPr>
        <p:spPr>
          <a:xfrm>
            <a:off x="6619750" y="1260100"/>
            <a:ext cx="1269687" cy="1658228"/>
          </a:xfrm>
          <a:custGeom>
            <a:avLst/>
            <a:gdLst/>
            <a:ahLst/>
            <a:cxnLst/>
            <a:rect l="l" t="t" r="r" b="b"/>
            <a:pathLst>
              <a:path w="17277" h="22564" extrusionOk="0">
                <a:moveTo>
                  <a:pt x="9074" y="0"/>
                </a:moveTo>
                <a:cubicBezTo>
                  <a:pt x="8555" y="0"/>
                  <a:pt x="8010" y="60"/>
                  <a:pt x="7441" y="188"/>
                </a:cubicBezTo>
                <a:cubicBezTo>
                  <a:pt x="2543" y="1285"/>
                  <a:pt x="1" y="6692"/>
                  <a:pt x="54" y="12607"/>
                </a:cubicBezTo>
                <a:cubicBezTo>
                  <a:pt x="134" y="18683"/>
                  <a:pt x="3989" y="22189"/>
                  <a:pt x="8592" y="22564"/>
                </a:cubicBezTo>
                <a:cubicBezTo>
                  <a:pt x="14641" y="22082"/>
                  <a:pt x="16354" y="18388"/>
                  <a:pt x="16836" y="12312"/>
                </a:cubicBezTo>
                <a:cubicBezTo>
                  <a:pt x="17276" y="6737"/>
                  <a:pt x="14567" y="0"/>
                  <a:pt x="9074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17"/>
          <p:cNvSpPr/>
          <p:nvPr/>
        </p:nvSpPr>
        <p:spPr>
          <a:xfrm rot="1145765" flipH="1">
            <a:off x="-1426013" y="-803761"/>
            <a:ext cx="3397353" cy="3383266"/>
          </a:xfrm>
          <a:custGeom>
            <a:avLst/>
            <a:gdLst/>
            <a:ahLst/>
            <a:cxnLst/>
            <a:rect l="l" t="t" r="r" b="b"/>
            <a:pathLst>
              <a:path w="48235" h="48035" extrusionOk="0">
                <a:moveTo>
                  <a:pt x="3770" y="17379"/>
                </a:moveTo>
                <a:cubicBezTo>
                  <a:pt x="7573" y="20948"/>
                  <a:pt x="10108" y="20948"/>
                  <a:pt x="20515" y="21349"/>
                </a:cubicBezTo>
                <a:cubicBezTo>
                  <a:pt x="30956" y="21782"/>
                  <a:pt x="19314" y="35525"/>
                  <a:pt x="27520" y="41797"/>
                </a:cubicBezTo>
                <a:cubicBezTo>
                  <a:pt x="35726" y="48034"/>
                  <a:pt x="48235" y="37827"/>
                  <a:pt x="48235" y="26986"/>
                </a:cubicBezTo>
                <a:cubicBezTo>
                  <a:pt x="48235" y="16145"/>
                  <a:pt x="35026" y="0"/>
                  <a:pt x="18080" y="867"/>
                </a:cubicBezTo>
                <a:cubicBezTo>
                  <a:pt x="1135" y="1768"/>
                  <a:pt x="1" y="13843"/>
                  <a:pt x="3770" y="1737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17"/>
          <p:cNvSpPr txBox="1">
            <a:spLocks noGrp="1"/>
          </p:cNvSpPr>
          <p:nvPr>
            <p:ph type="title"/>
          </p:nvPr>
        </p:nvSpPr>
        <p:spPr>
          <a:xfrm>
            <a:off x="713250" y="523025"/>
            <a:ext cx="77175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27" name="Google Shape;327;p17"/>
          <p:cNvSpPr txBox="1">
            <a:spLocks noGrp="1"/>
          </p:cNvSpPr>
          <p:nvPr>
            <p:ph type="subTitle" idx="1"/>
          </p:nvPr>
        </p:nvSpPr>
        <p:spPr>
          <a:xfrm>
            <a:off x="897675" y="1577850"/>
            <a:ext cx="4809300" cy="248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8C353C"/>
              </a:buClr>
              <a:buSzPts val="1600"/>
              <a:buFont typeface="Nunito"/>
              <a:buChar char="●"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Char char="■"/>
              <a:defRPr/>
            </a:lvl9pPr>
          </a:lstStyle>
          <a:p>
            <a:endParaRPr/>
          </a:p>
        </p:txBody>
      </p:sp>
      <p:grpSp>
        <p:nvGrpSpPr>
          <p:cNvPr id="328" name="Google Shape;328;p17"/>
          <p:cNvGrpSpPr/>
          <p:nvPr/>
        </p:nvGrpSpPr>
        <p:grpSpPr>
          <a:xfrm rot="10800000" flipH="1">
            <a:off x="4776891" y="3572332"/>
            <a:ext cx="1696762" cy="1688828"/>
            <a:chOff x="2414491" y="671177"/>
            <a:chExt cx="1830972" cy="1822411"/>
          </a:xfrm>
        </p:grpSpPr>
        <p:sp>
          <p:nvSpPr>
            <p:cNvPr id="329" name="Google Shape;329;p17"/>
            <p:cNvSpPr/>
            <p:nvPr/>
          </p:nvSpPr>
          <p:spPr>
            <a:xfrm>
              <a:off x="2414491" y="671177"/>
              <a:ext cx="1830972" cy="1822391"/>
            </a:xfrm>
            <a:custGeom>
              <a:avLst/>
              <a:gdLst/>
              <a:ahLst/>
              <a:cxnLst/>
              <a:rect l="l" t="t" r="r" b="b"/>
              <a:pathLst>
                <a:path w="45663" h="45449" extrusionOk="0">
                  <a:moveTo>
                    <a:pt x="10947" y="4979"/>
                  </a:moveTo>
                  <a:lnTo>
                    <a:pt x="15605" y="7656"/>
                  </a:lnTo>
                  <a:lnTo>
                    <a:pt x="15605" y="13062"/>
                  </a:lnTo>
                  <a:lnTo>
                    <a:pt x="10947" y="15766"/>
                  </a:lnTo>
                  <a:lnTo>
                    <a:pt x="6263" y="13062"/>
                  </a:lnTo>
                  <a:lnTo>
                    <a:pt x="6263" y="7656"/>
                  </a:lnTo>
                  <a:lnTo>
                    <a:pt x="10947" y="4979"/>
                  </a:lnTo>
                  <a:close/>
                  <a:moveTo>
                    <a:pt x="20449" y="4979"/>
                  </a:moveTo>
                  <a:lnTo>
                    <a:pt x="25133" y="7656"/>
                  </a:lnTo>
                  <a:lnTo>
                    <a:pt x="25133" y="13062"/>
                  </a:lnTo>
                  <a:lnTo>
                    <a:pt x="20449" y="15766"/>
                  </a:lnTo>
                  <a:lnTo>
                    <a:pt x="15792" y="13062"/>
                  </a:lnTo>
                  <a:lnTo>
                    <a:pt x="15792" y="7656"/>
                  </a:lnTo>
                  <a:lnTo>
                    <a:pt x="20449" y="4979"/>
                  </a:lnTo>
                  <a:close/>
                  <a:moveTo>
                    <a:pt x="29978" y="4979"/>
                  </a:moveTo>
                  <a:lnTo>
                    <a:pt x="34635" y="7656"/>
                  </a:lnTo>
                  <a:lnTo>
                    <a:pt x="34635" y="13062"/>
                  </a:lnTo>
                  <a:lnTo>
                    <a:pt x="29978" y="15766"/>
                  </a:lnTo>
                  <a:lnTo>
                    <a:pt x="25294" y="13062"/>
                  </a:lnTo>
                  <a:lnTo>
                    <a:pt x="25294" y="7656"/>
                  </a:lnTo>
                  <a:lnTo>
                    <a:pt x="29978" y="4979"/>
                  </a:lnTo>
                  <a:close/>
                  <a:moveTo>
                    <a:pt x="6183" y="13196"/>
                  </a:moveTo>
                  <a:lnTo>
                    <a:pt x="10867" y="15899"/>
                  </a:lnTo>
                  <a:lnTo>
                    <a:pt x="10867" y="21306"/>
                  </a:lnTo>
                  <a:lnTo>
                    <a:pt x="6183" y="23983"/>
                  </a:lnTo>
                  <a:lnTo>
                    <a:pt x="1526" y="21306"/>
                  </a:lnTo>
                  <a:lnTo>
                    <a:pt x="1526" y="15899"/>
                  </a:lnTo>
                  <a:lnTo>
                    <a:pt x="6183" y="13196"/>
                  </a:lnTo>
                  <a:close/>
                  <a:moveTo>
                    <a:pt x="15712" y="13196"/>
                  </a:moveTo>
                  <a:lnTo>
                    <a:pt x="20369" y="15899"/>
                  </a:lnTo>
                  <a:lnTo>
                    <a:pt x="20369" y="21306"/>
                  </a:lnTo>
                  <a:lnTo>
                    <a:pt x="15712" y="23983"/>
                  </a:lnTo>
                  <a:lnTo>
                    <a:pt x="11028" y="21306"/>
                  </a:lnTo>
                  <a:lnTo>
                    <a:pt x="11028" y="15899"/>
                  </a:lnTo>
                  <a:lnTo>
                    <a:pt x="15712" y="13196"/>
                  </a:lnTo>
                  <a:close/>
                  <a:moveTo>
                    <a:pt x="25213" y="13196"/>
                  </a:moveTo>
                  <a:lnTo>
                    <a:pt x="29871" y="15899"/>
                  </a:lnTo>
                  <a:lnTo>
                    <a:pt x="29871" y="21306"/>
                  </a:lnTo>
                  <a:lnTo>
                    <a:pt x="25213" y="23983"/>
                  </a:lnTo>
                  <a:lnTo>
                    <a:pt x="20529" y="21306"/>
                  </a:lnTo>
                  <a:lnTo>
                    <a:pt x="20529" y="15899"/>
                  </a:lnTo>
                  <a:lnTo>
                    <a:pt x="25213" y="13196"/>
                  </a:lnTo>
                  <a:close/>
                  <a:moveTo>
                    <a:pt x="34715" y="13196"/>
                  </a:moveTo>
                  <a:lnTo>
                    <a:pt x="39399" y="15899"/>
                  </a:lnTo>
                  <a:lnTo>
                    <a:pt x="39399" y="21306"/>
                  </a:lnTo>
                  <a:lnTo>
                    <a:pt x="34715" y="23983"/>
                  </a:lnTo>
                  <a:lnTo>
                    <a:pt x="30058" y="21306"/>
                  </a:lnTo>
                  <a:lnTo>
                    <a:pt x="30058" y="15899"/>
                  </a:lnTo>
                  <a:lnTo>
                    <a:pt x="34715" y="13196"/>
                  </a:lnTo>
                  <a:close/>
                  <a:moveTo>
                    <a:pt x="10947" y="21440"/>
                  </a:moveTo>
                  <a:lnTo>
                    <a:pt x="15605" y="24143"/>
                  </a:lnTo>
                  <a:lnTo>
                    <a:pt x="15605" y="29523"/>
                  </a:lnTo>
                  <a:lnTo>
                    <a:pt x="10947" y="32226"/>
                  </a:lnTo>
                  <a:lnTo>
                    <a:pt x="6263" y="29523"/>
                  </a:lnTo>
                  <a:lnTo>
                    <a:pt x="6263" y="24143"/>
                  </a:lnTo>
                  <a:lnTo>
                    <a:pt x="10947" y="21440"/>
                  </a:lnTo>
                  <a:close/>
                  <a:moveTo>
                    <a:pt x="20449" y="21440"/>
                  </a:moveTo>
                  <a:lnTo>
                    <a:pt x="25133" y="24143"/>
                  </a:lnTo>
                  <a:lnTo>
                    <a:pt x="25133" y="29523"/>
                  </a:lnTo>
                  <a:lnTo>
                    <a:pt x="20449" y="32226"/>
                  </a:lnTo>
                  <a:lnTo>
                    <a:pt x="15792" y="29523"/>
                  </a:lnTo>
                  <a:lnTo>
                    <a:pt x="15792" y="24143"/>
                  </a:lnTo>
                  <a:lnTo>
                    <a:pt x="20449" y="21440"/>
                  </a:lnTo>
                  <a:close/>
                  <a:moveTo>
                    <a:pt x="29978" y="21440"/>
                  </a:moveTo>
                  <a:lnTo>
                    <a:pt x="34635" y="24143"/>
                  </a:lnTo>
                  <a:lnTo>
                    <a:pt x="34635" y="29523"/>
                  </a:lnTo>
                  <a:lnTo>
                    <a:pt x="29978" y="32226"/>
                  </a:lnTo>
                  <a:lnTo>
                    <a:pt x="25294" y="29523"/>
                  </a:lnTo>
                  <a:lnTo>
                    <a:pt x="25294" y="24143"/>
                  </a:lnTo>
                  <a:lnTo>
                    <a:pt x="29978" y="21440"/>
                  </a:lnTo>
                  <a:close/>
                  <a:moveTo>
                    <a:pt x="39480" y="21440"/>
                  </a:moveTo>
                  <a:lnTo>
                    <a:pt x="44137" y="24143"/>
                  </a:lnTo>
                  <a:lnTo>
                    <a:pt x="44137" y="29523"/>
                  </a:lnTo>
                  <a:lnTo>
                    <a:pt x="39480" y="32226"/>
                  </a:lnTo>
                  <a:lnTo>
                    <a:pt x="34796" y="29523"/>
                  </a:lnTo>
                  <a:lnTo>
                    <a:pt x="34796" y="24143"/>
                  </a:lnTo>
                  <a:lnTo>
                    <a:pt x="39480" y="21440"/>
                  </a:lnTo>
                  <a:close/>
                  <a:moveTo>
                    <a:pt x="15712" y="29684"/>
                  </a:moveTo>
                  <a:lnTo>
                    <a:pt x="20369" y="32387"/>
                  </a:lnTo>
                  <a:lnTo>
                    <a:pt x="20369" y="37767"/>
                  </a:lnTo>
                  <a:lnTo>
                    <a:pt x="15712" y="40470"/>
                  </a:lnTo>
                  <a:lnTo>
                    <a:pt x="11028" y="37767"/>
                  </a:lnTo>
                  <a:lnTo>
                    <a:pt x="11028" y="32387"/>
                  </a:lnTo>
                  <a:lnTo>
                    <a:pt x="15712" y="29684"/>
                  </a:lnTo>
                  <a:close/>
                  <a:moveTo>
                    <a:pt x="25213" y="29684"/>
                  </a:moveTo>
                  <a:lnTo>
                    <a:pt x="29871" y="32387"/>
                  </a:lnTo>
                  <a:lnTo>
                    <a:pt x="29871" y="37767"/>
                  </a:lnTo>
                  <a:lnTo>
                    <a:pt x="25213" y="40470"/>
                  </a:lnTo>
                  <a:lnTo>
                    <a:pt x="20529" y="37767"/>
                  </a:lnTo>
                  <a:lnTo>
                    <a:pt x="20529" y="32387"/>
                  </a:lnTo>
                  <a:lnTo>
                    <a:pt x="25213" y="29684"/>
                  </a:lnTo>
                  <a:close/>
                  <a:moveTo>
                    <a:pt x="34715" y="29684"/>
                  </a:moveTo>
                  <a:lnTo>
                    <a:pt x="39399" y="32387"/>
                  </a:lnTo>
                  <a:lnTo>
                    <a:pt x="39399" y="37767"/>
                  </a:lnTo>
                  <a:lnTo>
                    <a:pt x="34715" y="40470"/>
                  </a:lnTo>
                  <a:lnTo>
                    <a:pt x="30058" y="37767"/>
                  </a:lnTo>
                  <a:lnTo>
                    <a:pt x="30058" y="32387"/>
                  </a:lnTo>
                  <a:lnTo>
                    <a:pt x="34715" y="29684"/>
                  </a:lnTo>
                  <a:close/>
                  <a:moveTo>
                    <a:pt x="20369" y="1"/>
                  </a:moveTo>
                  <a:lnTo>
                    <a:pt x="20369" y="4818"/>
                  </a:lnTo>
                  <a:lnTo>
                    <a:pt x="15712" y="7522"/>
                  </a:lnTo>
                  <a:lnTo>
                    <a:pt x="11028" y="4818"/>
                  </a:lnTo>
                  <a:lnTo>
                    <a:pt x="11028" y="3159"/>
                  </a:lnTo>
                  <a:cubicBezTo>
                    <a:pt x="10974" y="3186"/>
                    <a:pt x="10921" y="3239"/>
                    <a:pt x="10867" y="3266"/>
                  </a:cubicBezTo>
                  <a:lnTo>
                    <a:pt x="10867" y="4818"/>
                  </a:lnTo>
                  <a:lnTo>
                    <a:pt x="6183" y="7522"/>
                  </a:lnTo>
                  <a:lnTo>
                    <a:pt x="5915" y="7361"/>
                  </a:lnTo>
                  <a:cubicBezTo>
                    <a:pt x="5889" y="7415"/>
                    <a:pt x="5835" y="7442"/>
                    <a:pt x="5808" y="7495"/>
                  </a:cubicBezTo>
                  <a:lnTo>
                    <a:pt x="6103" y="7656"/>
                  </a:lnTo>
                  <a:lnTo>
                    <a:pt x="6103" y="13062"/>
                  </a:lnTo>
                  <a:lnTo>
                    <a:pt x="1419" y="15766"/>
                  </a:lnTo>
                  <a:lnTo>
                    <a:pt x="1124" y="15578"/>
                  </a:lnTo>
                  <a:cubicBezTo>
                    <a:pt x="1124" y="15632"/>
                    <a:pt x="1098" y="15685"/>
                    <a:pt x="1071" y="15739"/>
                  </a:cubicBezTo>
                  <a:lnTo>
                    <a:pt x="1338" y="15899"/>
                  </a:lnTo>
                  <a:lnTo>
                    <a:pt x="1338" y="21306"/>
                  </a:lnTo>
                  <a:lnTo>
                    <a:pt x="0" y="22082"/>
                  </a:lnTo>
                  <a:cubicBezTo>
                    <a:pt x="0" y="22136"/>
                    <a:pt x="0" y="22216"/>
                    <a:pt x="0" y="22270"/>
                  </a:cubicBezTo>
                  <a:lnTo>
                    <a:pt x="1419" y="21440"/>
                  </a:lnTo>
                  <a:lnTo>
                    <a:pt x="6103" y="24143"/>
                  </a:lnTo>
                  <a:lnTo>
                    <a:pt x="6103" y="29523"/>
                  </a:lnTo>
                  <a:lnTo>
                    <a:pt x="1927" y="31932"/>
                  </a:lnTo>
                  <a:cubicBezTo>
                    <a:pt x="1954" y="31986"/>
                    <a:pt x="1981" y="32039"/>
                    <a:pt x="2008" y="32093"/>
                  </a:cubicBezTo>
                  <a:lnTo>
                    <a:pt x="6183" y="29684"/>
                  </a:lnTo>
                  <a:lnTo>
                    <a:pt x="10867" y="32387"/>
                  </a:lnTo>
                  <a:lnTo>
                    <a:pt x="10867" y="37767"/>
                  </a:lnTo>
                  <a:lnTo>
                    <a:pt x="7548" y="39694"/>
                  </a:lnTo>
                  <a:cubicBezTo>
                    <a:pt x="7575" y="39721"/>
                    <a:pt x="7628" y="39774"/>
                    <a:pt x="7682" y="39801"/>
                  </a:cubicBezTo>
                  <a:lnTo>
                    <a:pt x="10947" y="37928"/>
                  </a:lnTo>
                  <a:lnTo>
                    <a:pt x="15605" y="40631"/>
                  </a:lnTo>
                  <a:lnTo>
                    <a:pt x="15605" y="44405"/>
                  </a:lnTo>
                  <a:cubicBezTo>
                    <a:pt x="15658" y="44405"/>
                    <a:pt x="15738" y="44432"/>
                    <a:pt x="15792" y="44458"/>
                  </a:cubicBezTo>
                  <a:lnTo>
                    <a:pt x="15792" y="40631"/>
                  </a:lnTo>
                  <a:lnTo>
                    <a:pt x="20449" y="37928"/>
                  </a:lnTo>
                  <a:lnTo>
                    <a:pt x="25133" y="40631"/>
                  </a:lnTo>
                  <a:lnTo>
                    <a:pt x="25133" y="45449"/>
                  </a:lnTo>
                  <a:cubicBezTo>
                    <a:pt x="25187" y="45449"/>
                    <a:pt x="25240" y="45449"/>
                    <a:pt x="25294" y="45422"/>
                  </a:cubicBezTo>
                  <a:lnTo>
                    <a:pt x="25294" y="40631"/>
                  </a:lnTo>
                  <a:lnTo>
                    <a:pt x="29978" y="37928"/>
                  </a:lnTo>
                  <a:lnTo>
                    <a:pt x="34635" y="40631"/>
                  </a:lnTo>
                  <a:lnTo>
                    <a:pt x="34635" y="42290"/>
                  </a:lnTo>
                  <a:cubicBezTo>
                    <a:pt x="34688" y="42237"/>
                    <a:pt x="34742" y="42210"/>
                    <a:pt x="34796" y="42183"/>
                  </a:cubicBezTo>
                  <a:lnTo>
                    <a:pt x="34796" y="40631"/>
                  </a:lnTo>
                  <a:lnTo>
                    <a:pt x="39480" y="37928"/>
                  </a:lnTo>
                  <a:lnTo>
                    <a:pt x="39747" y="38088"/>
                  </a:lnTo>
                  <a:cubicBezTo>
                    <a:pt x="39774" y="38035"/>
                    <a:pt x="39827" y="37981"/>
                    <a:pt x="39854" y="37954"/>
                  </a:cubicBezTo>
                  <a:lnTo>
                    <a:pt x="39560" y="37767"/>
                  </a:lnTo>
                  <a:lnTo>
                    <a:pt x="39560" y="32387"/>
                  </a:lnTo>
                  <a:lnTo>
                    <a:pt x="44244" y="29684"/>
                  </a:lnTo>
                  <a:lnTo>
                    <a:pt x="44538" y="29871"/>
                  </a:lnTo>
                  <a:cubicBezTo>
                    <a:pt x="44565" y="29791"/>
                    <a:pt x="44565" y="29737"/>
                    <a:pt x="44592" y="29684"/>
                  </a:cubicBezTo>
                  <a:lnTo>
                    <a:pt x="44324" y="29523"/>
                  </a:lnTo>
                  <a:lnTo>
                    <a:pt x="44324" y="24143"/>
                  </a:lnTo>
                  <a:lnTo>
                    <a:pt x="45662" y="23367"/>
                  </a:lnTo>
                  <a:cubicBezTo>
                    <a:pt x="45662" y="23314"/>
                    <a:pt x="45662" y="23233"/>
                    <a:pt x="45662" y="23153"/>
                  </a:cubicBezTo>
                  <a:lnTo>
                    <a:pt x="44244" y="23983"/>
                  </a:lnTo>
                  <a:lnTo>
                    <a:pt x="39560" y="21306"/>
                  </a:lnTo>
                  <a:lnTo>
                    <a:pt x="39560" y="15899"/>
                  </a:lnTo>
                  <a:lnTo>
                    <a:pt x="43735" y="13491"/>
                  </a:lnTo>
                  <a:cubicBezTo>
                    <a:pt x="43709" y="13437"/>
                    <a:pt x="43682" y="13383"/>
                    <a:pt x="43655" y="13330"/>
                  </a:cubicBezTo>
                  <a:lnTo>
                    <a:pt x="39480" y="15766"/>
                  </a:lnTo>
                  <a:lnTo>
                    <a:pt x="34796" y="13062"/>
                  </a:lnTo>
                  <a:lnTo>
                    <a:pt x="34796" y="7656"/>
                  </a:lnTo>
                  <a:lnTo>
                    <a:pt x="38114" y="5755"/>
                  </a:lnTo>
                  <a:cubicBezTo>
                    <a:pt x="38088" y="5702"/>
                    <a:pt x="38034" y="5675"/>
                    <a:pt x="37981" y="5621"/>
                  </a:cubicBezTo>
                  <a:lnTo>
                    <a:pt x="34715" y="7522"/>
                  </a:lnTo>
                  <a:lnTo>
                    <a:pt x="30058" y="4818"/>
                  </a:lnTo>
                  <a:lnTo>
                    <a:pt x="30058" y="1045"/>
                  </a:lnTo>
                  <a:cubicBezTo>
                    <a:pt x="30004" y="1018"/>
                    <a:pt x="29951" y="1018"/>
                    <a:pt x="29871" y="991"/>
                  </a:cubicBezTo>
                  <a:lnTo>
                    <a:pt x="29871" y="4818"/>
                  </a:lnTo>
                  <a:lnTo>
                    <a:pt x="25213" y="7522"/>
                  </a:lnTo>
                  <a:lnTo>
                    <a:pt x="20529" y="4818"/>
                  </a:lnTo>
                  <a:lnTo>
                    <a:pt x="2052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17"/>
            <p:cNvSpPr/>
            <p:nvPr/>
          </p:nvSpPr>
          <p:spPr>
            <a:xfrm>
              <a:off x="2796545" y="833253"/>
              <a:ext cx="9704" cy="7538"/>
            </a:xfrm>
            <a:custGeom>
              <a:avLst/>
              <a:gdLst/>
              <a:ahLst/>
              <a:cxnLst/>
              <a:rect l="l" t="t" r="r" b="b"/>
              <a:pathLst>
                <a:path w="242" h="188" extrusionOk="0">
                  <a:moveTo>
                    <a:pt x="161" y="0"/>
                  </a:moveTo>
                  <a:cubicBezTo>
                    <a:pt x="108" y="27"/>
                    <a:pt x="54" y="81"/>
                    <a:pt x="1" y="107"/>
                  </a:cubicBezTo>
                  <a:lnTo>
                    <a:pt x="161" y="188"/>
                  </a:lnTo>
                  <a:lnTo>
                    <a:pt x="242" y="54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17"/>
            <p:cNvSpPr/>
            <p:nvPr/>
          </p:nvSpPr>
          <p:spPr>
            <a:xfrm>
              <a:off x="2899597" y="677633"/>
              <a:ext cx="287659" cy="242590"/>
            </a:xfrm>
            <a:custGeom>
              <a:avLst/>
              <a:gdLst/>
              <a:ahLst/>
              <a:cxnLst/>
              <a:rect l="l" t="t" r="r" b="b"/>
              <a:pathLst>
                <a:path w="7174" h="6050" extrusionOk="0">
                  <a:moveTo>
                    <a:pt x="7173" y="0"/>
                  </a:moveTo>
                  <a:lnTo>
                    <a:pt x="7173" y="0"/>
                  </a:lnTo>
                  <a:cubicBezTo>
                    <a:pt x="7013" y="27"/>
                    <a:pt x="6852" y="54"/>
                    <a:pt x="6692" y="81"/>
                  </a:cubicBezTo>
                  <a:lnTo>
                    <a:pt x="3667" y="1794"/>
                  </a:lnTo>
                  <a:lnTo>
                    <a:pt x="3667" y="830"/>
                  </a:lnTo>
                  <a:cubicBezTo>
                    <a:pt x="3614" y="857"/>
                    <a:pt x="3560" y="857"/>
                    <a:pt x="3507" y="884"/>
                  </a:cubicBezTo>
                  <a:lnTo>
                    <a:pt x="3507" y="1794"/>
                  </a:lnTo>
                  <a:lnTo>
                    <a:pt x="2516" y="1231"/>
                  </a:lnTo>
                  <a:cubicBezTo>
                    <a:pt x="2463" y="1258"/>
                    <a:pt x="2382" y="1285"/>
                    <a:pt x="2329" y="1312"/>
                  </a:cubicBezTo>
                  <a:lnTo>
                    <a:pt x="3426" y="1954"/>
                  </a:lnTo>
                  <a:lnTo>
                    <a:pt x="0" y="3935"/>
                  </a:lnTo>
                  <a:lnTo>
                    <a:pt x="81" y="4069"/>
                  </a:lnTo>
                  <a:lnTo>
                    <a:pt x="3507" y="2115"/>
                  </a:lnTo>
                  <a:lnTo>
                    <a:pt x="3507" y="6049"/>
                  </a:lnTo>
                  <a:lnTo>
                    <a:pt x="3667" y="6049"/>
                  </a:lnTo>
                  <a:lnTo>
                    <a:pt x="3667" y="2115"/>
                  </a:lnTo>
                  <a:lnTo>
                    <a:pt x="7093" y="4069"/>
                  </a:lnTo>
                  <a:lnTo>
                    <a:pt x="7173" y="3935"/>
                  </a:lnTo>
                  <a:lnTo>
                    <a:pt x="3774" y="1954"/>
                  </a:lnTo>
                  <a:lnTo>
                    <a:pt x="71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17"/>
            <p:cNvSpPr/>
            <p:nvPr/>
          </p:nvSpPr>
          <p:spPr>
            <a:xfrm>
              <a:off x="3280608" y="671177"/>
              <a:ext cx="288742" cy="249046"/>
            </a:xfrm>
            <a:custGeom>
              <a:avLst/>
              <a:gdLst/>
              <a:ahLst/>
              <a:cxnLst/>
              <a:rect l="l" t="t" r="r" b="b"/>
              <a:pathLst>
                <a:path w="7201" h="6211" extrusionOk="0">
                  <a:moveTo>
                    <a:pt x="107" y="1"/>
                  </a:moveTo>
                  <a:lnTo>
                    <a:pt x="0" y="134"/>
                  </a:lnTo>
                  <a:lnTo>
                    <a:pt x="3426" y="2115"/>
                  </a:lnTo>
                  <a:lnTo>
                    <a:pt x="0" y="4096"/>
                  </a:lnTo>
                  <a:lnTo>
                    <a:pt x="107" y="4230"/>
                  </a:lnTo>
                  <a:lnTo>
                    <a:pt x="3506" y="2276"/>
                  </a:lnTo>
                  <a:lnTo>
                    <a:pt x="3506" y="6210"/>
                  </a:lnTo>
                  <a:lnTo>
                    <a:pt x="3694" y="6210"/>
                  </a:lnTo>
                  <a:lnTo>
                    <a:pt x="3694" y="2276"/>
                  </a:lnTo>
                  <a:lnTo>
                    <a:pt x="7093" y="4230"/>
                  </a:lnTo>
                  <a:lnTo>
                    <a:pt x="7200" y="4096"/>
                  </a:lnTo>
                  <a:lnTo>
                    <a:pt x="3774" y="2115"/>
                  </a:lnTo>
                  <a:lnTo>
                    <a:pt x="6558" y="509"/>
                  </a:lnTo>
                  <a:cubicBezTo>
                    <a:pt x="6477" y="482"/>
                    <a:pt x="6397" y="456"/>
                    <a:pt x="6317" y="456"/>
                  </a:cubicBezTo>
                  <a:lnTo>
                    <a:pt x="3694" y="1955"/>
                  </a:lnTo>
                  <a:lnTo>
                    <a:pt x="3694" y="1"/>
                  </a:lnTo>
                  <a:lnTo>
                    <a:pt x="3506" y="1"/>
                  </a:lnTo>
                  <a:lnTo>
                    <a:pt x="3506" y="1955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17"/>
            <p:cNvSpPr/>
            <p:nvPr/>
          </p:nvSpPr>
          <p:spPr>
            <a:xfrm>
              <a:off x="3662662" y="776354"/>
              <a:ext cx="109506" cy="64437"/>
            </a:xfrm>
            <a:custGeom>
              <a:avLst/>
              <a:gdLst/>
              <a:ahLst/>
              <a:cxnLst/>
              <a:rect l="l" t="t" r="r" b="b"/>
              <a:pathLst>
                <a:path w="2731" h="1607" extrusionOk="0">
                  <a:moveTo>
                    <a:pt x="2543" y="1"/>
                  </a:moveTo>
                  <a:lnTo>
                    <a:pt x="1" y="1473"/>
                  </a:lnTo>
                  <a:lnTo>
                    <a:pt x="81" y="1607"/>
                  </a:lnTo>
                  <a:lnTo>
                    <a:pt x="2731" y="81"/>
                  </a:lnTo>
                  <a:cubicBezTo>
                    <a:pt x="2677" y="54"/>
                    <a:pt x="2597" y="27"/>
                    <a:pt x="25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17"/>
            <p:cNvSpPr/>
            <p:nvPr/>
          </p:nvSpPr>
          <p:spPr>
            <a:xfrm>
              <a:off x="3803246" y="797847"/>
              <a:ext cx="6496" cy="122378"/>
            </a:xfrm>
            <a:custGeom>
              <a:avLst/>
              <a:gdLst/>
              <a:ahLst/>
              <a:cxnLst/>
              <a:rect l="l" t="t" r="r" b="b"/>
              <a:pathLst>
                <a:path w="162" h="3052" extrusionOk="0">
                  <a:moveTo>
                    <a:pt x="1" y="0"/>
                  </a:moveTo>
                  <a:lnTo>
                    <a:pt x="1" y="3051"/>
                  </a:lnTo>
                  <a:lnTo>
                    <a:pt x="162" y="3051"/>
                  </a:lnTo>
                  <a:lnTo>
                    <a:pt x="162" y="107"/>
                  </a:lnTo>
                  <a:cubicBezTo>
                    <a:pt x="108" y="54"/>
                    <a:pt x="54" y="27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17"/>
            <p:cNvSpPr/>
            <p:nvPr/>
          </p:nvSpPr>
          <p:spPr>
            <a:xfrm>
              <a:off x="2475641" y="1246463"/>
              <a:ext cx="2205" cy="4331"/>
            </a:xfrm>
            <a:custGeom>
              <a:avLst/>
              <a:gdLst/>
              <a:ahLst/>
              <a:cxnLst/>
              <a:rect l="l" t="t" r="r" b="b"/>
              <a:pathLst>
                <a:path w="55" h="108" extrusionOk="0">
                  <a:moveTo>
                    <a:pt x="54" y="0"/>
                  </a:moveTo>
                  <a:cubicBezTo>
                    <a:pt x="28" y="27"/>
                    <a:pt x="28" y="54"/>
                    <a:pt x="1" y="107"/>
                  </a:cubicBezTo>
                  <a:lnTo>
                    <a:pt x="54" y="107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17"/>
            <p:cNvSpPr/>
            <p:nvPr/>
          </p:nvSpPr>
          <p:spPr>
            <a:xfrm>
              <a:off x="2616265" y="1006036"/>
              <a:ext cx="2165" cy="2205"/>
            </a:xfrm>
            <a:custGeom>
              <a:avLst/>
              <a:gdLst/>
              <a:ahLst/>
              <a:cxnLst/>
              <a:rect l="l" t="t" r="r" b="b"/>
              <a:pathLst>
                <a:path w="54" h="55" extrusionOk="0">
                  <a:moveTo>
                    <a:pt x="54" y="1"/>
                  </a:moveTo>
                  <a:cubicBezTo>
                    <a:pt x="27" y="27"/>
                    <a:pt x="27" y="27"/>
                    <a:pt x="0" y="54"/>
                  </a:cubicBezTo>
                  <a:lnTo>
                    <a:pt x="54" y="27"/>
                  </a:lnTo>
                  <a:lnTo>
                    <a:pt x="5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17"/>
            <p:cNvSpPr/>
            <p:nvPr/>
          </p:nvSpPr>
          <p:spPr>
            <a:xfrm>
              <a:off x="2535748" y="1119794"/>
              <a:ext cx="82681" cy="51565"/>
            </a:xfrm>
            <a:custGeom>
              <a:avLst/>
              <a:gdLst/>
              <a:ahLst/>
              <a:cxnLst/>
              <a:rect l="l" t="t" r="r" b="b"/>
              <a:pathLst>
                <a:path w="2062" h="1286" extrusionOk="0">
                  <a:moveTo>
                    <a:pt x="81" y="1"/>
                  </a:moveTo>
                  <a:cubicBezTo>
                    <a:pt x="54" y="54"/>
                    <a:pt x="27" y="108"/>
                    <a:pt x="1" y="135"/>
                  </a:cubicBezTo>
                  <a:lnTo>
                    <a:pt x="1981" y="1285"/>
                  </a:lnTo>
                  <a:lnTo>
                    <a:pt x="2062" y="1125"/>
                  </a:ln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17"/>
            <p:cNvSpPr/>
            <p:nvPr/>
          </p:nvSpPr>
          <p:spPr>
            <a:xfrm>
              <a:off x="2711778" y="921268"/>
              <a:ext cx="287659" cy="329521"/>
            </a:xfrm>
            <a:custGeom>
              <a:avLst/>
              <a:gdLst/>
              <a:ahLst/>
              <a:cxnLst/>
              <a:rect l="l" t="t" r="r" b="b"/>
              <a:pathLst>
                <a:path w="7174" h="8218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217"/>
                  </a:lnTo>
                  <a:lnTo>
                    <a:pt x="3667" y="8217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17"/>
            <p:cNvSpPr/>
            <p:nvPr/>
          </p:nvSpPr>
          <p:spPr>
            <a:xfrm>
              <a:off x="3092789" y="921268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61"/>
                  </a:lnTo>
                  <a:lnTo>
                    <a:pt x="80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0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41"/>
                  </a:lnTo>
                  <a:lnTo>
                    <a:pt x="7093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17"/>
            <p:cNvSpPr/>
            <p:nvPr/>
          </p:nvSpPr>
          <p:spPr>
            <a:xfrm>
              <a:off x="3474843" y="921268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480" y="3961"/>
                  </a:lnTo>
                  <a:lnTo>
                    <a:pt x="81" y="1981"/>
                  </a:lnTo>
                  <a:lnTo>
                    <a:pt x="1" y="2141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36"/>
                  </a:lnTo>
                  <a:lnTo>
                    <a:pt x="3480" y="4256"/>
                  </a:lnTo>
                  <a:lnTo>
                    <a:pt x="3480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17"/>
            <p:cNvSpPr/>
            <p:nvPr/>
          </p:nvSpPr>
          <p:spPr>
            <a:xfrm>
              <a:off x="3855854" y="953467"/>
              <a:ext cx="287659" cy="296240"/>
            </a:xfrm>
            <a:custGeom>
              <a:avLst/>
              <a:gdLst/>
              <a:ahLst/>
              <a:cxnLst/>
              <a:rect l="l" t="t" r="r" b="b"/>
              <a:pathLst>
                <a:path w="7174" h="7388" extrusionOk="0">
                  <a:moveTo>
                    <a:pt x="3507" y="0"/>
                  </a:moveTo>
                  <a:lnTo>
                    <a:pt x="3507" y="3158"/>
                  </a:lnTo>
                  <a:lnTo>
                    <a:pt x="81" y="1178"/>
                  </a:lnTo>
                  <a:lnTo>
                    <a:pt x="0" y="1312"/>
                  </a:lnTo>
                  <a:lnTo>
                    <a:pt x="3426" y="3292"/>
                  </a:lnTo>
                  <a:lnTo>
                    <a:pt x="0" y="5273"/>
                  </a:lnTo>
                  <a:lnTo>
                    <a:pt x="81" y="5433"/>
                  </a:lnTo>
                  <a:lnTo>
                    <a:pt x="3507" y="3453"/>
                  </a:lnTo>
                  <a:lnTo>
                    <a:pt x="3507" y="7387"/>
                  </a:lnTo>
                  <a:lnTo>
                    <a:pt x="3667" y="7387"/>
                  </a:lnTo>
                  <a:lnTo>
                    <a:pt x="3667" y="3453"/>
                  </a:lnTo>
                  <a:lnTo>
                    <a:pt x="7093" y="5407"/>
                  </a:lnTo>
                  <a:lnTo>
                    <a:pt x="7174" y="5273"/>
                  </a:lnTo>
                  <a:lnTo>
                    <a:pt x="3748" y="3292"/>
                  </a:lnTo>
                  <a:lnTo>
                    <a:pt x="5434" y="2329"/>
                  </a:lnTo>
                  <a:cubicBezTo>
                    <a:pt x="5380" y="2302"/>
                    <a:pt x="5354" y="2248"/>
                    <a:pt x="5327" y="2195"/>
                  </a:cubicBezTo>
                  <a:lnTo>
                    <a:pt x="3667" y="3158"/>
                  </a:lnTo>
                  <a:lnTo>
                    <a:pt x="3667" y="187"/>
                  </a:lnTo>
                  <a:cubicBezTo>
                    <a:pt x="3614" y="134"/>
                    <a:pt x="3560" y="80"/>
                    <a:pt x="3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17"/>
            <p:cNvSpPr/>
            <p:nvPr/>
          </p:nvSpPr>
          <p:spPr>
            <a:xfrm>
              <a:off x="2417699" y="1498640"/>
              <a:ext cx="7538" cy="9704"/>
            </a:xfrm>
            <a:custGeom>
              <a:avLst/>
              <a:gdLst/>
              <a:ahLst/>
              <a:cxnLst/>
              <a:rect l="l" t="t" r="r" b="b"/>
              <a:pathLst>
                <a:path w="188" h="242" extrusionOk="0">
                  <a:moveTo>
                    <a:pt x="1" y="1"/>
                  </a:moveTo>
                  <a:cubicBezTo>
                    <a:pt x="1" y="54"/>
                    <a:pt x="1" y="135"/>
                    <a:pt x="1" y="188"/>
                  </a:cubicBezTo>
                  <a:lnTo>
                    <a:pt x="108" y="242"/>
                  </a:lnTo>
                  <a:lnTo>
                    <a:pt x="188" y="10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17"/>
            <p:cNvSpPr/>
            <p:nvPr/>
          </p:nvSpPr>
          <p:spPr>
            <a:xfrm>
              <a:off x="2518586" y="1259335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17"/>
            <p:cNvSpPr/>
            <p:nvPr/>
          </p:nvSpPr>
          <p:spPr>
            <a:xfrm>
              <a:off x="2899597" y="1259335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35"/>
                  </a:lnTo>
                  <a:lnTo>
                    <a:pt x="81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3" y="6049"/>
                  </a:lnTo>
                  <a:lnTo>
                    <a:pt x="3774" y="4095"/>
                  </a:lnTo>
                  <a:lnTo>
                    <a:pt x="7173" y="2115"/>
                  </a:lnTo>
                  <a:lnTo>
                    <a:pt x="7093" y="1954"/>
                  </a:lnTo>
                  <a:lnTo>
                    <a:pt x="3667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17"/>
            <p:cNvSpPr/>
            <p:nvPr/>
          </p:nvSpPr>
          <p:spPr>
            <a:xfrm>
              <a:off x="3280608" y="1259335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35"/>
                  </a:lnTo>
                  <a:lnTo>
                    <a:pt x="107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107" y="6210"/>
                  </a:lnTo>
                  <a:lnTo>
                    <a:pt x="3506" y="4229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29"/>
                  </a:lnTo>
                  <a:lnTo>
                    <a:pt x="7093" y="6210"/>
                  </a:lnTo>
                  <a:lnTo>
                    <a:pt x="7200" y="6049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54"/>
                  </a:lnTo>
                  <a:lnTo>
                    <a:pt x="3694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17"/>
            <p:cNvSpPr/>
            <p:nvPr/>
          </p:nvSpPr>
          <p:spPr>
            <a:xfrm>
              <a:off x="3662662" y="1258252"/>
              <a:ext cx="287659" cy="329521"/>
            </a:xfrm>
            <a:custGeom>
              <a:avLst/>
              <a:gdLst/>
              <a:ahLst/>
              <a:cxnLst/>
              <a:rect l="l" t="t" r="r" b="b"/>
              <a:pathLst>
                <a:path w="7174" h="8218" extrusionOk="0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122"/>
                  </a:lnTo>
                  <a:lnTo>
                    <a:pt x="1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8" y="8218"/>
                  </a:lnTo>
                  <a:lnTo>
                    <a:pt x="3668" y="4256"/>
                  </a:lnTo>
                  <a:lnTo>
                    <a:pt x="7094" y="6237"/>
                  </a:lnTo>
                  <a:lnTo>
                    <a:pt x="7174" y="6076"/>
                  </a:lnTo>
                  <a:lnTo>
                    <a:pt x="3748" y="4122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17"/>
            <p:cNvSpPr/>
            <p:nvPr/>
          </p:nvSpPr>
          <p:spPr>
            <a:xfrm>
              <a:off x="4043673" y="1258252"/>
              <a:ext cx="193230" cy="329521"/>
            </a:xfrm>
            <a:custGeom>
              <a:avLst/>
              <a:gdLst/>
              <a:ahLst/>
              <a:cxnLst/>
              <a:rect l="l" t="t" r="r" b="b"/>
              <a:pathLst>
                <a:path w="4819" h="8218" extrusionOk="0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7" y="8218"/>
                  </a:lnTo>
                  <a:lnTo>
                    <a:pt x="3667" y="4256"/>
                  </a:lnTo>
                  <a:lnTo>
                    <a:pt x="4818" y="4925"/>
                  </a:lnTo>
                  <a:cubicBezTo>
                    <a:pt x="4818" y="4845"/>
                    <a:pt x="4818" y="4765"/>
                    <a:pt x="4792" y="4711"/>
                  </a:cubicBezTo>
                  <a:lnTo>
                    <a:pt x="3774" y="4096"/>
                  </a:lnTo>
                  <a:lnTo>
                    <a:pt x="4604" y="3614"/>
                  </a:lnTo>
                  <a:cubicBezTo>
                    <a:pt x="4604" y="3560"/>
                    <a:pt x="4577" y="3507"/>
                    <a:pt x="4577" y="3453"/>
                  </a:cubicBezTo>
                  <a:lnTo>
                    <a:pt x="3667" y="3962"/>
                  </a:lnTo>
                  <a:lnTo>
                    <a:pt x="3667" y="295"/>
                  </a:lnTo>
                  <a:cubicBezTo>
                    <a:pt x="3641" y="188"/>
                    <a:pt x="3614" y="108"/>
                    <a:pt x="35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17"/>
            <p:cNvSpPr/>
            <p:nvPr/>
          </p:nvSpPr>
          <p:spPr>
            <a:xfrm>
              <a:off x="2423072" y="1578074"/>
              <a:ext cx="195355" cy="328439"/>
            </a:xfrm>
            <a:custGeom>
              <a:avLst/>
              <a:gdLst/>
              <a:ahLst/>
              <a:cxnLst/>
              <a:rect l="l" t="t" r="r" b="b"/>
              <a:pathLst>
                <a:path w="4872" h="8191" extrusionOk="0">
                  <a:moveTo>
                    <a:pt x="1205" y="1"/>
                  </a:moveTo>
                  <a:lnTo>
                    <a:pt x="1205" y="3935"/>
                  </a:lnTo>
                  <a:lnTo>
                    <a:pt x="0" y="3266"/>
                  </a:lnTo>
                  <a:lnTo>
                    <a:pt x="0" y="3266"/>
                  </a:lnTo>
                  <a:cubicBezTo>
                    <a:pt x="0" y="3320"/>
                    <a:pt x="27" y="3400"/>
                    <a:pt x="27" y="3480"/>
                  </a:cubicBezTo>
                  <a:lnTo>
                    <a:pt x="1098" y="4096"/>
                  </a:lnTo>
                  <a:lnTo>
                    <a:pt x="214" y="4604"/>
                  </a:lnTo>
                  <a:cubicBezTo>
                    <a:pt x="241" y="4658"/>
                    <a:pt x="241" y="4738"/>
                    <a:pt x="268" y="4792"/>
                  </a:cubicBezTo>
                  <a:lnTo>
                    <a:pt x="1205" y="4256"/>
                  </a:lnTo>
                  <a:lnTo>
                    <a:pt x="1205" y="8030"/>
                  </a:lnTo>
                  <a:cubicBezTo>
                    <a:pt x="1205" y="8084"/>
                    <a:pt x="1232" y="8137"/>
                    <a:pt x="1258" y="8191"/>
                  </a:cubicBezTo>
                  <a:lnTo>
                    <a:pt x="1365" y="8191"/>
                  </a:lnTo>
                  <a:lnTo>
                    <a:pt x="1365" y="4256"/>
                  </a:lnTo>
                  <a:lnTo>
                    <a:pt x="4791" y="6210"/>
                  </a:lnTo>
                  <a:lnTo>
                    <a:pt x="4872" y="6076"/>
                  </a:lnTo>
                  <a:lnTo>
                    <a:pt x="1446" y="4096"/>
                  </a:lnTo>
                  <a:lnTo>
                    <a:pt x="4872" y="2115"/>
                  </a:lnTo>
                  <a:lnTo>
                    <a:pt x="4791" y="1981"/>
                  </a:lnTo>
                  <a:lnTo>
                    <a:pt x="1365" y="3935"/>
                  </a:lnTo>
                  <a:lnTo>
                    <a:pt x="136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17"/>
            <p:cNvSpPr/>
            <p:nvPr/>
          </p:nvSpPr>
          <p:spPr>
            <a:xfrm>
              <a:off x="2711778" y="1578074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56"/>
                  </a:lnTo>
                  <a:lnTo>
                    <a:pt x="7093" y="6210"/>
                  </a:lnTo>
                  <a:lnTo>
                    <a:pt x="7173" y="6076"/>
                  </a:lnTo>
                  <a:lnTo>
                    <a:pt x="3774" y="4096"/>
                  </a:lnTo>
                  <a:lnTo>
                    <a:pt x="7173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17"/>
            <p:cNvSpPr/>
            <p:nvPr/>
          </p:nvSpPr>
          <p:spPr>
            <a:xfrm>
              <a:off x="3092789" y="1578074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1"/>
                  </a:moveTo>
                  <a:lnTo>
                    <a:pt x="3506" y="3935"/>
                  </a:lnTo>
                  <a:lnTo>
                    <a:pt x="80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0" y="6210"/>
                  </a:lnTo>
                  <a:lnTo>
                    <a:pt x="3506" y="4230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30"/>
                  </a:lnTo>
                  <a:lnTo>
                    <a:pt x="7093" y="6210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15"/>
                  </a:lnTo>
                  <a:lnTo>
                    <a:pt x="7093" y="1981"/>
                  </a:lnTo>
                  <a:lnTo>
                    <a:pt x="3694" y="3935"/>
                  </a:lnTo>
                  <a:lnTo>
                    <a:pt x="36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17"/>
            <p:cNvSpPr/>
            <p:nvPr/>
          </p:nvSpPr>
          <p:spPr>
            <a:xfrm>
              <a:off x="3474843" y="1578074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1" y="2115"/>
                  </a:lnTo>
                  <a:lnTo>
                    <a:pt x="3400" y="4096"/>
                  </a:lnTo>
                  <a:lnTo>
                    <a:pt x="1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480" y="8191"/>
                  </a:lnTo>
                  <a:lnTo>
                    <a:pt x="3668" y="8191"/>
                  </a:lnTo>
                  <a:lnTo>
                    <a:pt x="3668" y="4230"/>
                  </a:lnTo>
                  <a:lnTo>
                    <a:pt x="7094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4" y="1955"/>
                  </a:lnTo>
                  <a:lnTo>
                    <a:pt x="3668" y="3935"/>
                  </a:lnTo>
                  <a:lnTo>
                    <a:pt x="36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17"/>
            <p:cNvSpPr/>
            <p:nvPr/>
          </p:nvSpPr>
          <p:spPr>
            <a:xfrm>
              <a:off x="3855854" y="1578074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30"/>
                  </a:lnTo>
                  <a:lnTo>
                    <a:pt x="7093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3" y="1955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17"/>
            <p:cNvSpPr/>
            <p:nvPr/>
          </p:nvSpPr>
          <p:spPr>
            <a:xfrm>
              <a:off x="2518586" y="1919388"/>
              <a:ext cx="287659" cy="293033"/>
            </a:xfrm>
            <a:custGeom>
              <a:avLst/>
              <a:gdLst/>
              <a:ahLst/>
              <a:cxnLst/>
              <a:rect l="l" t="t" r="r" b="b"/>
              <a:pathLst>
                <a:path w="7174" h="7308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1767" y="5059"/>
                  </a:lnTo>
                  <a:cubicBezTo>
                    <a:pt x="1821" y="5086"/>
                    <a:pt x="1847" y="5139"/>
                    <a:pt x="1874" y="5193"/>
                  </a:cubicBezTo>
                  <a:lnTo>
                    <a:pt x="3507" y="4256"/>
                  </a:lnTo>
                  <a:lnTo>
                    <a:pt x="3507" y="7120"/>
                  </a:lnTo>
                  <a:cubicBezTo>
                    <a:pt x="3560" y="7200"/>
                    <a:pt x="3614" y="7254"/>
                    <a:pt x="3667" y="7307"/>
                  </a:cubicBezTo>
                  <a:lnTo>
                    <a:pt x="3667" y="4256"/>
                  </a:lnTo>
                  <a:lnTo>
                    <a:pt x="7093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17"/>
            <p:cNvSpPr/>
            <p:nvPr/>
          </p:nvSpPr>
          <p:spPr>
            <a:xfrm>
              <a:off x="2899597" y="1919388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7" y="8190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17"/>
            <p:cNvSpPr/>
            <p:nvPr/>
          </p:nvSpPr>
          <p:spPr>
            <a:xfrm>
              <a:off x="3280608" y="1919388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61"/>
                  </a:lnTo>
                  <a:lnTo>
                    <a:pt x="107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107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17"/>
            <p:cNvSpPr/>
            <p:nvPr/>
          </p:nvSpPr>
          <p:spPr>
            <a:xfrm>
              <a:off x="3662662" y="1919388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1" y="2115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17"/>
            <p:cNvSpPr/>
            <p:nvPr/>
          </p:nvSpPr>
          <p:spPr>
            <a:xfrm>
              <a:off x="4043673" y="1998782"/>
              <a:ext cx="78391" cy="49400"/>
            </a:xfrm>
            <a:custGeom>
              <a:avLst/>
              <a:gdLst/>
              <a:ahLst/>
              <a:cxnLst/>
              <a:rect l="l" t="t" r="r" b="b"/>
              <a:pathLst>
                <a:path w="1955" h="1232" extrusionOk="0">
                  <a:moveTo>
                    <a:pt x="81" y="1"/>
                  </a:moveTo>
                  <a:lnTo>
                    <a:pt x="0" y="135"/>
                  </a:lnTo>
                  <a:lnTo>
                    <a:pt x="1874" y="1232"/>
                  </a:lnTo>
                  <a:cubicBezTo>
                    <a:pt x="1901" y="1178"/>
                    <a:pt x="1928" y="1125"/>
                    <a:pt x="1954" y="1071"/>
                  </a:cubicBez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17"/>
            <p:cNvSpPr/>
            <p:nvPr/>
          </p:nvSpPr>
          <p:spPr>
            <a:xfrm>
              <a:off x="2884560" y="2317561"/>
              <a:ext cx="114879" cy="68727"/>
            </a:xfrm>
            <a:custGeom>
              <a:avLst/>
              <a:gdLst/>
              <a:ahLst/>
              <a:cxnLst/>
              <a:rect l="l" t="t" r="r" b="b"/>
              <a:pathLst>
                <a:path w="2865" h="1714" extrusionOk="0">
                  <a:moveTo>
                    <a:pt x="2784" y="0"/>
                  </a:moveTo>
                  <a:lnTo>
                    <a:pt x="1" y="1606"/>
                  </a:lnTo>
                  <a:cubicBezTo>
                    <a:pt x="54" y="1660"/>
                    <a:pt x="108" y="1686"/>
                    <a:pt x="161" y="1713"/>
                  </a:cubicBezTo>
                  <a:lnTo>
                    <a:pt x="2864" y="161"/>
                  </a:lnTo>
                  <a:lnTo>
                    <a:pt x="278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17"/>
            <p:cNvSpPr/>
            <p:nvPr/>
          </p:nvSpPr>
          <p:spPr>
            <a:xfrm>
              <a:off x="2852362" y="2238127"/>
              <a:ext cx="6496" cy="129916"/>
            </a:xfrm>
            <a:custGeom>
              <a:avLst/>
              <a:gdLst/>
              <a:ahLst/>
              <a:cxnLst/>
              <a:rect l="l" t="t" r="r" b="b"/>
              <a:pathLst>
                <a:path w="162" h="3240" extrusionOk="0">
                  <a:moveTo>
                    <a:pt x="1" y="0"/>
                  </a:moveTo>
                  <a:lnTo>
                    <a:pt x="1" y="3132"/>
                  </a:lnTo>
                  <a:cubicBezTo>
                    <a:pt x="54" y="3159"/>
                    <a:pt x="108" y="3212"/>
                    <a:pt x="161" y="3239"/>
                  </a:cubicBez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17"/>
            <p:cNvSpPr/>
            <p:nvPr/>
          </p:nvSpPr>
          <p:spPr>
            <a:xfrm>
              <a:off x="3092789" y="2238127"/>
              <a:ext cx="288742" cy="255461"/>
            </a:xfrm>
            <a:custGeom>
              <a:avLst/>
              <a:gdLst/>
              <a:ahLst/>
              <a:cxnLst/>
              <a:rect l="l" t="t" r="r" b="b"/>
              <a:pathLst>
                <a:path w="7201" h="6371" extrusionOk="0">
                  <a:moveTo>
                    <a:pt x="3506" y="0"/>
                  </a:moveTo>
                  <a:lnTo>
                    <a:pt x="3506" y="3962"/>
                  </a:lnTo>
                  <a:lnTo>
                    <a:pt x="80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455" y="5835"/>
                  </a:lnTo>
                  <a:cubicBezTo>
                    <a:pt x="535" y="5835"/>
                    <a:pt x="616" y="5862"/>
                    <a:pt x="696" y="5889"/>
                  </a:cubicBezTo>
                  <a:lnTo>
                    <a:pt x="3506" y="4256"/>
                  </a:lnTo>
                  <a:lnTo>
                    <a:pt x="3506" y="6371"/>
                  </a:lnTo>
                  <a:lnTo>
                    <a:pt x="3694" y="6371"/>
                  </a:lnTo>
                  <a:lnTo>
                    <a:pt x="3694" y="4256"/>
                  </a:lnTo>
                  <a:lnTo>
                    <a:pt x="7093" y="6237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42"/>
                  </a:lnTo>
                  <a:lnTo>
                    <a:pt x="7093" y="1981"/>
                  </a:lnTo>
                  <a:lnTo>
                    <a:pt x="3694" y="3962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17"/>
            <p:cNvSpPr/>
            <p:nvPr/>
          </p:nvSpPr>
          <p:spPr>
            <a:xfrm>
              <a:off x="3474843" y="2238127"/>
              <a:ext cx="287659" cy="247963"/>
            </a:xfrm>
            <a:custGeom>
              <a:avLst/>
              <a:gdLst/>
              <a:ahLst/>
              <a:cxnLst/>
              <a:rect l="l" t="t" r="r" b="b"/>
              <a:pathLst>
                <a:path w="7174" h="6184" extrusionOk="0">
                  <a:moveTo>
                    <a:pt x="3507" y="0"/>
                  </a:moveTo>
                  <a:lnTo>
                    <a:pt x="3480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096"/>
                  </a:lnTo>
                  <a:lnTo>
                    <a:pt x="1" y="6076"/>
                  </a:lnTo>
                  <a:lnTo>
                    <a:pt x="54" y="6183"/>
                  </a:lnTo>
                  <a:lnTo>
                    <a:pt x="161" y="6183"/>
                  </a:lnTo>
                  <a:lnTo>
                    <a:pt x="3480" y="4256"/>
                  </a:lnTo>
                  <a:lnTo>
                    <a:pt x="3480" y="5354"/>
                  </a:lnTo>
                  <a:cubicBezTo>
                    <a:pt x="3560" y="5327"/>
                    <a:pt x="3614" y="5327"/>
                    <a:pt x="3668" y="5300"/>
                  </a:cubicBezTo>
                  <a:lnTo>
                    <a:pt x="3668" y="4256"/>
                  </a:lnTo>
                  <a:lnTo>
                    <a:pt x="4765" y="4899"/>
                  </a:lnTo>
                  <a:cubicBezTo>
                    <a:pt x="4845" y="4872"/>
                    <a:pt x="4899" y="4845"/>
                    <a:pt x="4979" y="4818"/>
                  </a:cubicBezTo>
                  <a:lnTo>
                    <a:pt x="3748" y="4096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17"/>
            <p:cNvSpPr/>
            <p:nvPr/>
          </p:nvSpPr>
          <p:spPr>
            <a:xfrm>
              <a:off x="3855854" y="2317561"/>
              <a:ext cx="12911" cy="9704"/>
            </a:xfrm>
            <a:custGeom>
              <a:avLst/>
              <a:gdLst/>
              <a:ahLst/>
              <a:cxnLst/>
              <a:rect l="l" t="t" r="r" b="b"/>
              <a:pathLst>
                <a:path w="322" h="242" extrusionOk="0">
                  <a:moveTo>
                    <a:pt x="81" y="0"/>
                  </a:moveTo>
                  <a:lnTo>
                    <a:pt x="0" y="134"/>
                  </a:lnTo>
                  <a:lnTo>
                    <a:pt x="161" y="241"/>
                  </a:lnTo>
                  <a:cubicBezTo>
                    <a:pt x="215" y="214"/>
                    <a:pt x="268" y="161"/>
                    <a:pt x="322" y="134"/>
                  </a:cubicBezTo>
                  <a:lnTo>
                    <a:pt x="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1">
  <p:cSld name="CUSTOM_32_1"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18"/>
          <p:cNvSpPr/>
          <p:nvPr/>
        </p:nvSpPr>
        <p:spPr>
          <a:xfrm rot="-1690000">
            <a:off x="4770052" y="3432202"/>
            <a:ext cx="4311133" cy="2652327"/>
          </a:xfrm>
          <a:custGeom>
            <a:avLst/>
            <a:gdLst/>
            <a:ahLst/>
            <a:cxnLst/>
            <a:rect l="l" t="t" r="r" b="b"/>
            <a:pathLst>
              <a:path w="59643" h="36694" extrusionOk="0">
                <a:moveTo>
                  <a:pt x="6271" y="15779"/>
                </a:moveTo>
                <a:cubicBezTo>
                  <a:pt x="9374" y="14178"/>
                  <a:pt x="17513" y="18347"/>
                  <a:pt x="23150" y="11676"/>
                </a:cubicBezTo>
                <a:cubicBezTo>
                  <a:pt x="28787" y="5004"/>
                  <a:pt x="30455" y="1"/>
                  <a:pt x="37327" y="2302"/>
                </a:cubicBezTo>
                <a:cubicBezTo>
                  <a:pt x="44198" y="4571"/>
                  <a:pt x="43064" y="13410"/>
                  <a:pt x="47601" y="15779"/>
                </a:cubicBezTo>
                <a:cubicBezTo>
                  <a:pt x="52104" y="18147"/>
                  <a:pt x="59643" y="31690"/>
                  <a:pt x="43364" y="34192"/>
                </a:cubicBezTo>
                <a:cubicBezTo>
                  <a:pt x="27120" y="36694"/>
                  <a:pt x="10441" y="33158"/>
                  <a:pt x="5204" y="27520"/>
                </a:cubicBezTo>
                <a:cubicBezTo>
                  <a:pt x="0" y="21883"/>
                  <a:pt x="3136" y="17380"/>
                  <a:pt x="6271" y="15779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p18"/>
          <p:cNvSpPr/>
          <p:nvPr/>
        </p:nvSpPr>
        <p:spPr>
          <a:xfrm rot="-8976185">
            <a:off x="-892229" y="695729"/>
            <a:ext cx="3210901" cy="3197587"/>
          </a:xfrm>
          <a:custGeom>
            <a:avLst/>
            <a:gdLst/>
            <a:ahLst/>
            <a:cxnLst/>
            <a:rect l="l" t="t" r="r" b="b"/>
            <a:pathLst>
              <a:path w="48235" h="48035" extrusionOk="0">
                <a:moveTo>
                  <a:pt x="3770" y="17379"/>
                </a:moveTo>
                <a:cubicBezTo>
                  <a:pt x="7573" y="20948"/>
                  <a:pt x="10108" y="20948"/>
                  <a:pt x="20515" y="21349"/>
                </a:cubicBezTo>
                <a:cubicBezTo>
                  <a:pt x="30956" y="21782"/>
                  <a:pt x="19314" y="35525"/>
                  <a:pt x="27520" y="41797"/>
                </a:cubicBezTo>
                <a:cubicBezTo>
                  <a:pt x="35726" y="48034"/>
                  <a:pt x="48235" y="37827"/>
                  <a:pt x="48235" y="26986"/>
                </a:cubicBezTo>
                <a:cubicBezTo>
                  <a:pt x="48235" y="16145"/>
                  <a:pt x="35026" y="0"/>
                  <a:pt x="18080" y="867"/>
                </a:cubicBezTo>
                <a:cubicBezTo>
                  <a:pt x="1135" y="1768"/>
                  <a:pt x="1" y="13843"/>
                  <a:pt x="3770" y="1737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6" name="Google Shape;366;p18"/>
          <p:cNvGrpSpPr/>
          <p:nvPr/>
        </p:nvGrpSpPr>
        <p:grpSpPr>
          <a:xfrm>
            <a:off x="5420243" y="-954594"/>
            <a:ext cx="2270935" cy="2260334"/>
            <a:chOff x="6762468" y="1386456"/>
            <a:chExt cx="2270935" cy="2260334"/>
          </a:xfrm>
        </p:grpSpPr>
        <p:sp>
          <p:nvSpPr>
            <p:cNvPr id="367" name="Google Shape;367;p18"/>
            <p:cNvSpPr/>
            <p:nvPr/>
          </p:nvSpPr>
          <p:spPr>
            <a:xfrm>
              <a:off x="6762468" y="1386456"/>
              <a:ext cx="2270935" cy="2260292"/>
            </a:xfrm>
            <a:custGeom>
              <a:avLst/>
              <a:gdLst/>
              <a:ahLst/>
              <a:cxnLst/>
              <a:rect l="l" t="t" r="r" b="b"/>
              <a:pathLst>
                <a:path w="45663" h="45449" extrusionOk="0">
                  <a:moveTo>
                    <a:pt x="10947" y="4979"/>
                  </a:moveTo>
                  <a:lnTo>
                    <a:pt x="15605" y="7656"/>
                  </a:lnTo>
                  <a:lnTo>
                    <a:pt x="15605" y="13062"/>
                  </a:lnTo>
                  <a:lnTo>
                    <a:pt x="10947" y="15766"/>
                  </a:lnTo>
                  <a:lnTo>
                    <a:pt x="6263" y="13062"/>
                  </a:lnTo>
                  <a:lnTo>
                    <a:pt x="6263" y="7656"/>
                  </a:lnTo>
                  <a:lnTo>
                    <a:pt x="10947" y="4979"/>
                  </a:lnTo>
                  <a:close/>
                  <a:moveTo>
                    <a:pt x="20449" y="4979"/>
                  </a:moveTo>
                  <a:lnTo>
                    <a:pt x="25133" y="7656"/>
                  </a:lnTo>
                  <a:lnTo>
                    <a:pt x="25133" y="13062"/>
                  </a:lnTo>
                  <a:lnTo>
                    <a:pt x="20449" y="15766"/>
                  </a:lnTo>
                  <a:lnTo>
                    <a:pt x="15792" y="13062"/>
                  </a:lnTo>
                  <a:lnTo>
                    <a:pt x="15792" y="7656"/>
                  </a:lnTo>
                  <a:lnTo>
                    <a:pt x="20449" y="4979"/>
                  </a:lnTo>
                  <a:close/>
                  <a:moveTo>
                    <a:pt x="29978" y="4979"/>
                  </a:moveTo>
                  <a:lnTo>
                    <a:pt x="34635" y="7656"/>
                  </a:lnTo>
                  <a:lnTo>
                    <a:pt x="34635" y="13062"/>
                  </a:lnTo>
                  <a:lnTo>
                    <a:pt x="29978" y="15766"/>
                  </a:lnTo>
                  <a:lnTo>
                    <a:pt x="25294" y="13062"/>
                  </a:lnTo>
                  <a:lnTo>
                    <a:pt x="25294" y="7656"/>
                  </a:lnTo>
                  <a:lnTo>
                    <a:pt x="29978" y="4979"/>
                  </a:lnTo>
                  <a:close/>
                  <a:moveTo>
                    <a:pt x="6183" y="13196"/>
                  </a:moveTo>
                  <a:lnTo>
                    <a:pt x="10867" y="15899"/>
                  </a:lnTo>
                  <a:lnTo>
                    <a:pt x="10867" y="21306"/>
                  </a:lnTo>
                  <a:lnTo>
                    <a:pt x="6183" y="23983"/>
                  </a:lnTo>
                  <a:lnTo>
                    <a:pt x="1526" y="21306"/>
                  </a:lnTo>
                  <a:lnTo>
                    <a:pt x="1526" y="15899"/>
                  </a:lnTo>
                  <a:lnTo>
                    <a:pt x="6183" y="13196"/>
                  </a:lnTo>
                  <a:close/>
                  <a:moveTo>
                    <a:pt x="15712" y="13196"/>
                  </a:moveTo>
                  <a:lnTo>
                    <a:pt x="20369" y="15899"/>
                  </a:lnTo>
                  <a:lnTo>
                    <a:pt x="20369" y="21306"/>
                  </a:lnTo>
                  <a:lnTo>
                    <a:pt x="15712" y="23983"/>
                  </a:lnTo>
                  <a:lnTo>
                    <a:pt x="11028" y="21306"/>
                  </a:lnTo>
                  <a:lnTo>
                    <a:pt x="11028" y="15899"/>
                  </a:lnTo>
                  <a:lnTo>
                    <a:pt x="15712" y="13196"/>
                  </a:lnTo>
                  <a:close/>
                  <a:moveTo>
                    <a:pt x="25213" y="13196"/>
                  </a:moveTo>
                  <a:lnTo>
                    <a:pt x="29871" y="15899"/>
                  </a:lnTo>
                  <a:lnTo>
                    <a:pt x="29871" y="21306"/>
                  </a:lnTo>
                  <a:lnTo>
                    <a:pt x="25213" y="23983"/>
                  </a:lnTo>
                  <a:lnTo>
                    <a:pt x="20529" y="21306"/>
                  </a:lnTo>
                  <a:lnTo>
                    <a:pt x="20529" y="15899"/>
                  </a:lnTo>
                  <a:lnTo>
                    <a:pt x="25213" y="13196"/>
                  </a:lnTo>
                  <a:close/>
                  <a:moveTo>
                    <a:pt x="34715" y="13196"/>
                  </a:moveTo>
                  <a:lnTo>
                    <a:pt x="39399" y="15899"/>
                  </a:lnTo>
                  <a:lnTo>
                    <a:pt x="39399" y="21306"/>
                  </a:lnTo>
                  <a:lnTo>
                    <a:pt x="34715" y="23983"/>
                  </a:lnTo>
                  <a:lnTo>
                    <a:pt x="30058" y="21306"/>
                  </a:lnTo>
                  <a:lnTo>
                    <a:pt x="30058" y="15899"/>
                  </a:lnTo>
                  <a:lnTo>
                    <a:pt x="34715" y="13196"/>
                  </a:lnTo>
                  <a:close/>
                  <a:moveTo>
                    <a:pt x="10947" y="21440"/>
                  </a:moveTo>
                  <a:lnTo>
                    <a:pt x="15605" y="24143"/>
                  </a:lnTo>
                  <a:lnTo>
                    <a:pt x="15605" y="29523"/>
                  </a:lnTo>
                  <a:lnTo>
                    <a:pt x="10947" y="32226"/>
                  </a:lnTo>
                  <a:lnTo>
                    <a:pt x="6263" y="29523"/>
                  </a:lnTo>
                  <a:lnTo>
                    <a:pt x="6263" y="24143"/>
                  </a:lnTo>
                  <a:lnTo>
                    <a:pt x="10947" y="21440"/>
                  </a:lnTo>
                  <a:close/>
                  <a:moveTo>
                    <a:pt x="20449" y="21440"/>
                  </a:moveTo>
                  <a:lnTo>
                    <a:pt x="25133" y="24143"/>
                  </a:lnTo>
                  <a:lnTo>
                    <a:pt x="25133" y="29523"/>
                  </a:lnTo>
                  <a:lnTo>
                    <a:pt x="20449" y="32226"/>
                  </a:lnTo>
                  <a:lnTo>
                    <a:pt x="15792" y="29523"/>
                  </a:lnTo>
                  <a:lnTo>
                    <a:pt x="15792" y="24143"/>
                  </a:lnTo>
                  <a:lnTo>
                    <a:pt x="20449" y="21440"/>
                  </a:lnTo>
                  <a:close/>
                  <a:moveTo>
                    <a:pt x="29978" y="21440"/>
                  </a:moveTo>
                  <a:lnTo>
                    <a:pt x="34635" y="24143"/>
                  </a:lnTo>
                  <a:lnTo>
                    <a:pt x="34635" y="29523"/>
                  </a:lnTo>
                  <a:lnTo>
                    <a:pt x="29978" y="32226"/>
                  </a:lnTo>
                  <a:lnTo>
                    <a:pt x="25294" y="29523"/>
                  </a:lnTo>
                  <a:lnTo>
                    <a:pt x="25294" y="24143"/>
                  </a:lnTo>
                  <a:lnTo>
                    <a:pt x="29978" y="21440"/>
                  </a:lnTo>
                  <a:close/>
                  <a:moveTo>
                    <a:pt x="39480" y="21440"/>
                  </a:moveTo>
                  <a:lnTo>
                    <a:pt x="44137" y="24143"/>
                  </a:lnTo>
                  <a:lnTo>
                    <a:pt x="44137" y="29523"/>
                  </a:lnTo>
                  <a:lnTo>
                    <a:pt x="39480" y="32226"/>
                  </a:lnTo>
                  <a:lnTo>
                    <a:pt x="34796" y="29523"/>
                  </a:lnTo>
                  <a:lnTo>
                    <a:pt x="34796" y="24143"/>
                  </a:lnTo>
                  <a:lnTo>
                    <a:pt x="39480" y="21440"/>
                  </a:lnTo>
                  <a:close/>
                  <a:moveTo>
                    <a:pt x="15712" y="29684"/>
                  </a:moveTo>
                  <a:lnTo>
                    <a:pt x="20369" y="32387"/>
                  </a:lnTo>
                  <a:lnTo>
                    <a:pt x="20369" y="37767"/>
                  </a:lnTo>
                  <a:lnTo>
                    <a:pt x="15712" y="40470"/>
                  </a:lnTo>
                  <a:lnTo>
                    <a:pt x="11028" y="37767"/>
                  </a:lnTo>
                  <a:lnTo>
                    <a:pt x="11028" y="32387"/>
                  </a:lnTo>
                  <a:lnTo>
                    <a:pt x="15712" y="29684"/>
                  </a:lnTo>
                  <a:close/>
                  <a:moveTo>
                    <a:pt x="25213" y="29684"/>
                  </a:moveTo>
                  <a:lnTo>
                    <a:pt x="29871" y="32387"/>
                  </a:lnTo>
                  <a:lnTo>
                    <a:pt x="29871" y="37767"/>
                  </a:lnTo>
                  <a:lnTo>
                    <a:pt x="25213" y="40470"/>
                  </a:lnTo>
                  <a:lnTo>
                    <a:pt x="20529" y="37767"/>
                  </a:lnTo>
                  <a:lnTo>
                    <a:pt x="20529" y="32387"/>
                  </a:lnTo>
                  <a:lnTo>
                    <a:pt x="25213" y="29684"/>
                  </a:lnTo>
                  <a:close/>
                  <a:moveTo>
                    <a:pt x="34715" y="29684"/>
                  </a:moveTo>
                  <a:lnTo>
                    <a:pt x="39399" y="32387"/>
                  </a:lnTo>
                  <a:lnTo>
                    <a:pt x="39399" y="37767"/>
                  </a:lnTo>
                  <a:lnTo>
                    <a:pt x="34715" y="40470"/>
                  </a:lnTo>
                  <a:lnTo>
                    <a:pt x="30058" y="37767"/>
                  </a:lnTo>
                  <a:lnTo>
                    <a:pt x="30058" y="32387"/>
                  </a:lnTo>
                  <a:lnTo>
                    <a:pt x="34715" y="29684"/>
                  </a:lnTo>
                  <a:close/>
                  <a:moveTo>
                    <a:pt x="20369" y="1"/>
                  </a:moveTo>
                  <a:lnTo>
                    <a:pt x="20369" y="4818"/>
                  </a:lnTo>
                  <a:lnTo>
                    <a:pt x="15712" y="7522"/>
                  </a:lnTo>
                  <a:lnTo>
                    <a:pt x="11028" y="4818"/>
                  </a:lnTo>
                  <a:lnTo>
                    <a:pt x="11028" y="3159"/>
                  </a:lnTo>
                  <a:cubicBezTo>
                    <a:pt x="10974" y="3186"/>
                    <a:pt x="10921" y="3239"/>
                    <a:pt x="10867" y="3266"/>
                  </a:cubicBezTo>
                  <a:lnTo>
                    <a:pt x="10867" y="4818"/>
                  </a:lnTo>
                  <a:lnTo>
                    <a:pt x="6183" y="7522"/>
                  </a:lnTo>
                  <a:lnTo>
                    <a:pt x="5915" y="7361"/>
                  </a:lnTo>
                  <a:cubicBezTo>
                    <a:pt x="5889" y="7415"/>
                    <a:pt x="5835" y="7442"/>
                    <a:pt x="5808" y="7495"/>
                  </a:cubicBezTo>
                  <a:lnTo>
                    <a:pt x="6103" y="7656"/>
                  </a:lnTo>
                  <a:lnTo>
                    <a:pt x="6103" y="13062"/>
                  </a:lnTo>
                  <a:lnTo>
                    <a:pt x="1419" y="15766"/>
                  </a:lnTo>
                  <a:lnTo>
                    <a:pt x="1124" y="15578"/>
                  </a:lnTo>
                  <a:cubicBezTo>
                    <a:pt x="1124" y="15632"/>
                    <a:pt x="1098" y="15685"/>
                    <a:pt x="1071" y="15739"/>
                  </a:cubicBezTo>
                  <a:lnTo>
                    <a:pt x="1338" y="15899"/>
                  </a:lnTo>
                  <a:lnTo>
                    <a:pt x="1338" y="21306"/>
                  </a:lnTo>
                  <a:lnTo>
                    <a:pt x="0" y="22082"/>
                  </a:lnTo>
                  <a:cubicBezTo>
                    <a:pt x="0" y="22136"/>
                    <a:pt x="0" y="22216"/>
                    <a:pt x="0" y="22270"/>
                  </a:cubicBezTo>
                  <a:lnTo>
                    <a:pt x="1419" y="21440"/>
                  </a:lnTo>
                  <a:lnTo>
                    <a:pt x="6103" y="24143"/>
                  </a:lnTo>
                  <a:lnTo>
                    <a:pt x="6103" y="29523"/>
                  </a:lnTo>
                  <a:lnTo>
                    <a:pt x="1927" y="31932"/>
                  </a:lnTo>
                  <a:cubicBezTo>
                    <a:pt x="1954" y="31986"/>
                    <a:pt x="1981" y="32039"/>
                    <a:pt x="2008" y="32093"/>
                  </a:cubicBezTo>
                  <a:lnTo>
                    <a:pt x="6183" y="29684"/>
                  </a:lnTo>
                  <a:lnTo>
                    <a:pt x="10867" y="32387"/>
                  </a:lnTo>
                  <a:lnTo>
                    <a:pt x="10867" y="37767"/>
                  </a:lnTo>
                  <a:lnTo>
                    <a:pt x="7548" y="39694"/>
                  </a:lnTo>
                  <a:cubicBezTo>
                    <a:pt x="7575" y="39721"/>
                    <a:pt x="7628" y="39774"/>
                    <a:pt x="7682" y="39801"/>
                  </a:cubicBezTo>
                  <a:lnTo>
                    <a:pt x="10947" y="37928"/>
                  </a:lnTo>
                  <a:lnTo>
                    <a:pt x="15605" y="40631"/>
                  </a:lnTo>
                  <a:lnTo>
                    <a:pt x="15605" y="44405"/>
                  </a:lnTo>
                  <a:cubicBezTo>
                    <a:pt x="15658" y="44405"/>
                    <a:pt x="15738" y="44432"/>
                    <a:pt x="15792" y="44458"/>
                  </a:cubicBezTo>
                  <a:lnTo>
                    <a:pt x="15792" y="40631"/>
                  </a:lnTo>
                  <a:lnTo>
                    <a:pt x="20449" y="37928"/>
                  </a:lnTo>
                  <a:lnTo>
                    <a:pt x="25133" y="40631"/>
                  </a:lnTo>
                  <a:lnTo>
                    <a:pt x="25133" y="45449"/>
                  </a:lnTo>
                  <a:cubicBezTo>
                    <a:pt x="25187" y="45449"/>
                    <a:pt x="25240" y="45449"/>
                    <a:pt x="25294" y="45422"/>
                  </a:cubicBezTo>
                  <a:lnTo>
                    <a:pt x="25294" y="40631"/>
                  </a:lnTo>
                  <a:lnTo>
                    <a:pt x="29978" y="37928"/>
                  </a:lnTo>
                  <a:lnTo>
                    <a:pt x="34635" y="40631"/>
                  </a:lnTo>
                  <a:lnTo>
                    <a:pt x="34635" y="42290"/>
                  </a:lnTo>
                  <a:cubicBezTo>
                    <a:pt x="34688" y="42237"/>
                    <a:pt x="34742" y="42210"/>
                    <a:pt x="34796" y="42183"/>
                  </a:cubicBezTo>
                  <a:lnTo>
                    <a:pt x="34796" y="40631"/>
                  </a:lnTo>
                  <a:lnTo>
                    <a:pt x="39480" y="37928"/>
                  </a:lnTo>
                  <a:lnTo>
                    <a:pt x="39747" y="38088"/>
                  </a:lnTo>
                  <a:cubicBezTo>
                    <a:pt x="39774" y="38035"/>
                    <a:pt x="39827" y="37981"/>
                    <a:pt x="39854" y="37954"/>
                  </a:cubicBezTo>
                  <a:lnTo>
                    <a:pt x="39560" y="37767"/>
                  </a:lnTo>
                  <a:lnTo>
                    <a:pt x="39560" y="32387"/>
                  </a:lnTo>
                  <a:lnTo>
                    <a:pt x="44244" y="29684"/>
                  </a:lnTo>
                  <a:lnTo>
                    <a:pt x="44538" y="29871"/>
                  </a:lnTo>
                  <a:cubicBezTo>
                    <a:pt x="44565" y="29791"/>
                    <a:pt x="44565" y="29737"/>
                    <a:pt x="44592" y="29684"/>
                  </a:cubicBezTo>
                  <a:lnTo>
                    <a:pt x="44324" y="29523"/>
                  </a:lnTo>
                  <a:lnTo>
                    <a:pt x="44324" y="24143"/>
                  </a:lnTo>
                  <a:lnTo>
                    <a:pt x="45662" y="23367"/>
                  </a:lnTo>
                  <a:cubicBezTo>
                    <a:pt x="45662" y="23314"/>
                    <a:pt x="45662" y="23233"/>
                    <a:pt x="45662" y="23153"/>
                  </a:cubicBezTo>
                  <a:lnTo>
                    <a:pt x="44244" y="23983"/>
                  </a:lnTo>
                  <a:lnTo>
                    <a:pt x="39560" y="21306"/>
                  </a:lnTo>
                  <a:lnTo>
                    <a:pt x="39560" y="15899"/>
                  </a:lnTo>
                  <a:lnTo>
                    <a:pt x="43735" y="13491"/>
                  </a:lnTo>
                  <a:cubicBezTo>
                    <a:pt x="43709" y="13437"/>
                    <a:pt x="43682" y="13383"/>
                    <a:pt x="43655" y="13330"/>
                  </a:cubicBezTo>
                  <a:lnTo>
                    <a:pt x="39480" y="15766"/>
                  </a:lnTo>
                  <a:lnTo>
                    <a:pt x="34796" y="13062"/>
                  </a:lnTo>
                  <a:lnTo>
                    <a:pt x="34796" y="7656"/>
                  </a:lnTo>
                  <a:lnTo>
                    <a:pt x="38114" y="5755"/>
                  </a:lnTo>
                  <a:cubicBezTo>
                    <a:pt x="38088" y="5702"/>
                    <a:pt x="38034" y="5675"/>
                    <a:pt x="37981" y="5621"/>
                  </a:cubicBezTo>
                  <a:lnTo>
                    <a:pt x="34715" y="7522"/>
                  </a:lnTo>
                  <a:lnTo>
                    <a:pt x="30058" y="4818"/>
                  </a:lnTo>
                  <a:lnTo>
                    <a:pt x="30058" y="1045"/>
                  </a:lnTo>
                  <a:cubicBezTo>
                    <a:pt x="30004" y="1018"/>
                    <a:pt x="29951" y="1018"/>
                    <a:pt x="29871" y="991"/>
                  </a:cubicBezTo>
                  <a:lnTo>
                    <a:pt x="29871" y="4818"/>
                  </a:lnTo>
                  <a:lnTo>
                    <a:pt x="25213" y="7522"/>
                  </a:lnTo>
                  <a:lnTo>
                    <a:pt x="20529" y="4818"/>
                  </a:lnTo>
                  <a:lnTo>
                    <a:pt x="2052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18"/>
            <p:cNvSpPr/>
            <p:nvPr/>
          </p:nvSpPr>
          <p:spPr>
            <a:xfrm>
              <a:off x="7236329" y="1587480"/>
              <a:ext cx="12035" cy="9350"/>
            </a:xfrm>
            <a:custGeom>
              <a:avLst/>
              <a:gdLst/>
              <a:ahLst/>
              <a:cxnLst/>
              <a:rect l="l" t="t" r="r" b="b"/>
              <a:pathLst>
                <a:path w="242" h="188" extrusionOk="0">
                  <a:moveTo>
                    <a:pt x="161" y="0"/>
                  </a:moveTo>
                  <a:cubicBezTo>
                    <a:pt x="108" y="27"/>
                    <a:pt x="54" y="81"/>
                    <a:pt x="1" y="107"/>
                  </a:cubicBezTo>
                  <a:lnTo>
                    <a:pt x="161" y="188"/>
                  </a:lnTo>
                  <a:lnTo>
                    <a:pt x="242" y="54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18"/>
            <p:cNvSpPr/>
            <p:nvPr/>
          </p:nvSpPr>
          <p:spPr>
            <a:xfrm>
              <a:off x="7364144" y="1394464"/>
              <a:ext cx="356781" cy="300882"/>
            </a:xfrm>
            <a:custGeom>
              <a:avLst/>
              <a:gdLst/>
              <a:ahLst/>
              <a:cxnLst/>
              <a:rect l="l" t="t" r="r" b="b"/>
              <a:pathLst>
                <a:path w="7174" h="6050" extrusionOk="0">
                  <a:moveTo>
                    <a:pt x="7173" y="0"/>
                  </a:moveTo>
                  <a:lnTo>
                    <a:pt x="7173" y="0"/>
                  </a:lnTo>
                  <a:cubicBezTo>
                    <a:pt x="7013" y="27"/>
                    <a:pt x="6852" y="54"/>
                    <a:pt x="6692" y="81"/>
                  </a:cubicBezTo>
                  <a:lnTo>
                    <a:pt x="3667" y="1794"/>
                  </a:lnTo>
                  <a:lnTo>
                    <a:pt x="3667" y="830"/>
                  </a:lnTo>
                  <a:cubicBezTo>
                    <a:pt x="3614" y="857"/>
                    <a:pt x="3560" y="857"/>
                    <a:pt x="3507" y="884"/>
                  </a:cubicBezTo>
                  <a:lnTo>
                    <a:pt x="3507" y="1794"/>
                  </a:lnTo>
                  <a:lnTo>
                    <a:pt x="2516" y="1231"/>
                  </a:lnTo>
                  <a:cubicBezTo>
                    <a:pt x="2463" y="1258"/>
                    <a:pt x="2382" y="1285"/>
                    <a:pt x="2329" y="1312"/>
                  </a:cubicBezTo>
                  <a:lnTo>
                    <a:pt x="3426" y="1954"/>
                  </a:lnTo>
                  <a:lnTo>
                    <a:pt x="0" y="3935"/>
                  </a:lnTo>
                  <a:lnTo>
                    <a:pt x="81" y="4069"/>
                  </a:lnTo>
                  <a:lnTo>
                    <a:pt x="3507" y="2115"/>
                  </a:lnTo>
                  <a:lnTo>
                    <a:pt x="3507" y="6049"/>
                  </a:lnTo>
                  <a:lnTo>
                    <a:pt x="3667" y="6049"/>
                  </a:lnTo>
                  <a:lnTo>
                    <a:pt x="3667" y="2115"/>
                  </a:lnTo>
                  <a:lnTo>
                    <a:pt x="7093" y="4069"/>
                  </a:lnTo>
                  <a:lnTo>
                    <a:pt x="7173" y="3935"/>
                  </a:lnTo>
                  <a:lnTo>
                    <a:pt x="3774" y="1954"/>
                  </a:lnTo>
                  <a:lnTo>
                    <a:pt x="71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18"/>
            <p:cNvSpPr/>
            <p:nvPr/>
          </p:nvSpPr>
          <p:spPr>
            <a:xfrm>
              <a:off x="7836713" y="1386456"/>
              <a:ext cx="358124" cy="308889"/>
            </a:xfrm>
            <a:custGeom>
              <a:avLst/>
              <a:gdLst/>
              <a:ahLst/>
              <a:cxnLst/>
              <a:rect l="l" t="t" r="r" b="b"/>
              <a:pathLst>
                <a:path w="7201" h="6211" extrusionOk="0">
                  <a:moveTo>
                    <a:pt x="107" y="1"/>
                  </a:moveTo>
                  <a:lnTo>
                    <a:pt x="0" y="134"/>
                  </a:lnTo>
                  <a:lnTo>
                    <a:pt x="3426" y="2115"/>
                  </a:lnTo>
                  <a:lnTo>
                    <a:pt x="0" y="4096"/>
                  </a:lnTo>
                  <a:lnTo>
                    <a:pt x="107" y="4230"/>
                  </a:lnTo>
                  <a:lnTo>
                    <a:pt x="3506" y="2276"/>
                  </a:lnTo>
                  <a:lnTo>
                    <a:pt x="3506" y="6210"/>
                  </a:lnTo>
                  <a:lnTo>
                    <a:pt x="3694" y="6210"/>
                  </a:lnTo>
                  <a:lnTo>
                    <a:pt x="3694" y="2276"/>
                  </a:lnTo>
                  <a:lnTo>
                    <a:pt x="7093" y="4230"/>
                  </a:lnTo>
                  <a:lnTo>
                    <a:pt x="7200" y="4096"/>
                  </a:lnTo>
                  <a:lnTo>
                    <a:pt x="3774" y="2115"/>
                  </a:lnTo>
                  <a:lnTo>
                    <a:pt x="6558" y="509"/>
                  </a:lnTo>
                  <a:cubicBezTo>
                    <a:pt x="6477" y="482"/>
                    <a:pt x="6397" y="456"/>
                    <a:pt x="6317" y="456"/>
                  </a:cubicBezTo>
                  <a:lnTo>
                    <a:pt x="3694" y="1955"/>
                  </a:lnTo>
                  <a:lnTo>
                    <a:pt x="3694" y="1"/>
                  </a:lnTo>
                  <a:lnTo>
                    <a:pt x="3506" y="1"/>
                  </a:lnTo>
                  <a:lnTo>
                    <a:pt x="3506" y="1955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18"/>
            <p:cNvSpPr/>
            <p:nvPr/>
          </p:nvSpPr>
          <p:spPr>
            <a:xfrm>
              <a:off x="8310574" y="1516908"/>
              <a:ext cx="135819" cy="79920"/>
            </a:xfrm>
            <a:custGeom>
              <a:avLst/>
              <a:gdLst/>
              <a:ahLst/>
              <a:cxnLst/>
              <a:rect l="l" t="t" r="r" b="b"/>
              <a:pathLst>
                <a:path w="2731" h="1607" extrusionOk="0">
                  <a:moveTo>
                    <a:pt x="2543" y="1"/>
                  </a:moveTo>
                  <a:lnTo>
                    <a:pt x="1" y="1473"/>
                  </a:lnTo>
                  <a:lnTo>
                    <a:pt x="81" y="1607"/>
                  </a:lnTo>
                  <a:lnTo>
                    <a:pt x="2731" y="81"/>
                  </a:lnTo>
                  <a:cubicBezTo>
                    <a:pt x="2677" y="54"/>
                    <a:pt x="2597" y="27"/>
                    <a:pt x="25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18"/>
            <p:cNvSpPr/>
            <p:nvPr/>
          </p:nvSpPr>
          <p:spPr>
            <a:xfrm>
              <a:off x="8484940" y="1543565"/>
              <a:ext cx="8057" cy="151784"/>
            </a:xfrm>
            <a:custGeom>
              <a:avLst/>
              <a:gdLst/>
              <a:ahLst/>
              <a:cxnLst/>
              <a:rect l="l" t="t" r="r" b="b"/>
              <a:pathLst>
                <a:path w="162" h="3052" extrusionOk="0">
                  <a:moveTo>
                    <a:pt x="1" y="0"/>
                  </a:moveTo>
                  <a:lnTo>
                    <a:pt x="1" y="3051"/>
                  </a:lnTo>
                  <a:lnTo>
                    <a:pt x="162" y="3051"/>
                  </a:lnTo>
                  <a:lnTo>
                    <a:pt x="162" y="107"/>
                  </a:lnTo>
                  <a:cubicBezTo>
                    <a:pt x="108" y="54"/>
                    <a:pt x="54" y="27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18"/>
            <p:cNvSpPr/>
            <p:nvPr/>
          </p:nvSpPr>
          <p:spPr>
            <a:xfrm>
              <a:off x="6838311" y="2099984"/>
              <a:ext cx="2735" cy="5371"/>
            </a:xfrm>
            <a:custGeom>
              <a:avLst/>
              <a:gdLst/>
              <a:ahLst/>
              <a:cxnLst/>
              <a:rect l="l" t="t" r="r" b="b"/>
              <a:pathLst>
                <a:path w="55" h="108" extrusionOk="0">
                  <a:moveTo>
                    <a:pt x="54" y="0"/>
                  </a:moveTo>
                  <a:cubicBezTo>
                    <a:pt x="28" y="27"/>
                    <a:pt x="28" y="54"/>
                    <a:pt x="1" y="107"/>
                  </a:cubicBezTo>
                  <a:lnTo>
                    <a:pt x="54" y="107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18"/>
            <p:cNvSpPr/>
            <p:nvPr/>
          </p:nvSpPr>
          <p:spPr>
            <a:xfrm>
              <a:off x="7012727" y="1801781"/>
              <a:ext cx="2686" cy="2735"/>
            </a:xfrm>
            <a:custGeom>
              <a:avLst/>
              <a:gdLst/>
              <a:ahLst/>
              <a:cxnLst/>
              <a:rect l="l" t="t" r="r" b="b"/>
              <a:pathLst>
                <a:path w="54" h="55" extrusionOk="0">
                  <a:moveTo>
                    <a:pt x="54" y="1"/>
                  </a:moveTo>
                  <a:cubicBezTo>
                    <a:pt x="27" y="27"/>
                    <a:pt x="27" y="27"/>
                    <a:pt x="0" y="54"/>
                  </a:cubicBezTo>
                  <a:lnTo>
                    <a:pt x="54" y="27"/>
                  </a:lnTo>
                  <a:lnTo>
                    <a:pt x="5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18"/>
            <p:cNvSpPr/>
            <p:nvPr/>
          </p:nvSpPr>
          <p:spPr>
            <a:xfrm>
              <a:off x="6912862" y="1942876"/>
              <a:ext cx="102548" cy="63956"/>
            </a:xfrm>
            <a:custGeom>
              <a:avLst/>
              <a:gdLst/>
              <a:ahLst/>
              <a:cxnLst/>
              <a:rect l="l" t="t" r="r" b="b"/>
              <a:pathLst>
                <a:path w="2062" h="1286" extrusionOk="0">
                  <a:moveTo>
                    <a:pt x="81" y="1"/>
                  </a:moveTo>
                  <a:cubicBezTo>
                    <a:pt x="54" y="54"/>
                    <a:pt x="27" y="108"/>
                    <a:pt x="1" y="135"/>
                  </a:cubicBezTo>
                  <a:lnTo>
                    <a:pt x="1981" y="1285"/>
                  </a:lnTo>
                  <a:lnTo>
                    <a:pt x="2062" y="1125"/>
                  </a:ln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18"/>
            <p:cNvSpPr/>
            <p:nvPr/>
          </p:nvSpPr>
          <p:spPr>
            <a:xfrm>
              <a:off x="7131192" y="1696645"/>
              <a:ext cx="356781" cy="408702"/>
            </a:xfrm>
            <a:custGeom>
              <a:avLst/>
              <a:gdLst/>
              <a:ahLst/>
              <a:cxnLst/>
              <a:rect l="l" t="t" r="r" b="b"/>
              <a:pathLst>
                <a:path w="7174" h="8218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217"/>
                  </a:lnTo>
                  <a:lnTo>
                    <a:pt x="3667" y="8217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18"/>
            <p:cNvSpPr/>
            <p:nvPr/>
          </p:nvSpPr>
          <p:spPr>
            <a:xfrm>
              <a:off x="7603761" y="1696645"/>
              <a:ext cx="358124" cy="40735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61"/>
                  </a:lnTo>
                  <a:lnTo>
                    <a:pt x="80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0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41"/>
                  </a:lnTo>
                  <a:lnTo>
                    <a:pt x="7093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18"/>
            <p:cNvSpPr/>
            <p:nvPr/>
          </p:nvSpPr>
          <p:spPr>
            <a:xfrm>
              <a:off x="8077622" y="1696645"/>
              <a:ext cx="356781" cy="40735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480" y="3961"/>
                  </a:lnTo>
                  <a:lnTo>
                    <a:pt x="81" y="1981"/>
                  </a:lnTo>
                  <a:lnTo>
                    <a:pt x="1" y="2141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36"/>
                  </a:lnTo>
                  <a:lnTo>
                    <a:pt x="3480" y="4256"/>
                  </a:lnTo>
                  <a:lnTo>
                    <a:pt x="3480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18"/>
            <p:cNvSpPr/>
            <p:nvPr/>
          </p:nvSpPr>
          <p:spPr>
            <a:xfrm>
              <a:off x="8550190" y="1736581"/>
              <a:ext cx="356781" cy="367424"/>
            </a:xfrm>
            <a:custGeom>
              <a:avLst/>
              <a:gdLst/>
              <a:ahLst/>
              <a:cxnLst/>
              <a:rect l="l" t="t" r="r" b="b"/>
              <a:pathLst>
                <a:path w="7174" h="7388" extrusionOk="0">
                  <a:moveTo>
                    <a:pt x="3507" y="0"/>
                  </a:moveTo>
                  <a:lnTo>
                    <a:pt x="3507" y="3158"/>
                  </a:lnTo>
                  <a:lnTo>
                    <a:pt x="81" y="1178"/>
                  </a:lnTo>
                  <a:lnTo>
                    <a:pt x="0" y="1312"/>
                  </a:lnTo>
                  <a:lnTo>
                    <a:pt x="3426" y="3292"/>
                  </a:lnTo>
                  <a:lnTo>
                    <a:pt x="0" y="5273"/>
                  </a:lnTo>
                  <a:lnTo>
                    <a:pt x="81" y="5433"/>
                  </a:lnTo>
                  <a:lnTo>
                    <a:pt x="3507" y="3453"/>
                  </a:lnTo>
                  <a:lnTo>
                    <a:pt x="3507" y="7387"/>
                  </a:lnTo>
                  <a:lnTo>
                    <a:pt x="3667" y="7387"/>
                  </a:lnTo>
                  <a:lnTo>
                    <a:pt x="3667" y="3453"/>
                  </a:lnTo>
                  <a:lnTo>
                    <a:pt x="7093" y="5407"/>
                  </a:lnTo>
                  <a:lnTo>
                    <a:pt x="7174" y="5273"/>
                  </a:lnTo>
                  <a:lnTo>
                    <a:pt x="3748" y="3292"/>
                  </a:lnTo>
                  <a:lnTo>
                    <a:pt x="5434" y="2329"/>
                  </a:lnTo>
                  <a:cubicBezTo>
                    <a:pt x="5380" y="2302"/>
                    <a:pt x="5354" y="2248"/>
                    <a:pt x="5327" y="2195"/>
                  </a:cubicBezTo>
                  <a:lnTo>
                    <a:pt x="3667" y="3158"/>
                  </a:lnTo>
                  <a:lnTo>
                    <a:pt x="3667" y="187"/>
                  </a:lnTo>
                  <a:cubicBezTo>
                    <a:pt x="3614" y="134"/>
                    <a:pt x="3560" y="80"/>
                    <a:pt x="3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18"/>
            <p:cNvSpPr/>
            <p:nvPr/>
          </p:nvSpPr>
          <p:spPr>
            <a:xfrm>
              <a:off x="6891576" y="2115948"/>
              <a:ext cx="356781" cy="40735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18"/>
            <p:cNvSpPr/>
            <p:nvPr/>
          </p:nvSpPr>
          <p:spPr>
            <a:xfrm>
              <a:off x="7364144" y="2115948"/>
              <a:ext cx="356781" cy="40735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35"/>
                  </a:lnTo>
                  <a:lnTo>
                    <a:pt x="81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3" y="6049"/>
                  </a:lnTo>
                  <a:lnTo>
                    <a:pt x="3774" y="4095"/>
                  </a:lnTo>
                  <a:lnTo>
                    <a:pt x="7173" y="2115"/>
                  </a:lnTo>
                  <a:lnTo>
                    <a:pt x="7093" y="1954"/>
                  </a:lnTo>
                  <a:lnTo>
                    <a:pt x="3667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18"/>
            <p:cNvSpPr/>
            <p:nvPr/>
          </p:nvSpPr>
          <p:spPr>
            <a:xfrm>
              <a:off x="7836713" y="2115948"/>
              <a:ext cx="358124" cy="40735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35"/>
                  </a:lnTo>
                  <a:lnTo>
                    <a:pt x="107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107" y="6210"/>
                  </a:lnTo>
                  <a:lnTo>
                    <a:pt x="3506" y="4229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29"/>
                  </a:lnTo>
                  <a:lnTo>
                    <a:pt x="7093" y="6210"/>
                  </a:lnTo>
                  <a:lnTo>
                    <a:pt x="7200" y="6049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54"/>
                  </a:lnTo>
                  <a:lnTo>
                    <a:pt x="3694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18"/>
            <p:cNvSpPr/>
            <p:nvPr/>
          </p:nvSpPr>
          <p:spPr>
            <a:xfrm>
              <a:off x="8310574" y="2114606"/>
              <a:ext cx="356781" cy="408702"/>
            </a:xfrm>
            <a:custGeom>
              <a:avLst/>
              <a:gdLst/>
              <a:ahLst/>
              <a:cxnLst/>
              <a:rect l="l" t="t" r="r" b="b"/>
              <a:pathLst>
                <a:path w="7174" h="8218" extrusionOk="0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122"/>
                  </a:lnTo>
                  <a:lnTo>
                    <a:pt x="1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8" y="8218"/>
                  </a:lnTo>
                  <a:lnTo>
                    <a:pt x="3668" y="4256"/>
                  </a:lnTo>
                  <a:lnTo>
                    <a:pt x="7094" y="6237"/>
                  </a:lnTo>
                  <a:lnTo>
                    <a:pt x="7174" y="6076"/>
                  </a:lnTo>
                  <a:lnTo>
                    <a:pt x="3748" y="4122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18"/>
            <p:cNvSpPr/>
            <p:nvPr/>
          </p:nvSpPr>
          <p:spPr>
            <a:xfrm>
              <a:off x="8783142" y="2114606"/>
              <a:ext cx="239661" cy="408702"/>
            </a:xfrm>
            <a:custGeom>
              <a:avLst/>
              <a:gdLst/>
              <a:ahLst/>
              <a:cxnLst/>
              <a:rect l="l" t="t" r="r" b="b"/>
              <a:pathLst>
                <a:path w="4819" h="8218" extrusionOk="0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7" y="8218"/>
                  </a:lnTo>
                  <a:lnTo>
                    <a:pt x="3667" y="4256"/>
                  </a:lnTo>
                  <a:lnTo>
                    <a:pt x="4818" y="4925"/>
                  </a:lnTo>
                  <a:cubicBezTo>
                    <a:pt x="4818" y="4845"/>
                    <a:pt x="4818" y="4765"/>
                    <a:pt x="4792" y="4711"/>
                  </a:cubicBezTo>
                  <a:lnTo>
                    <a:pt x="3774" y="4096"/>
                  </a:lnTo>
                  <a:lnTo>
                    <a:pt x="4604" y="3614"/>
                  </a:lnTo>
                  <a:cubicBezTo>
                    <a:pt x="4604" y="3560"/>
                    <a:pt x="4577" y="3507"/>
                    <a:pt x="4577" y="3453"/>
                  </a:cubicBezTo>
                  <a:lnTo>
                    <a:pt x="3667" y="3962"/>
                  </a:lnTo>
                  <a:lnTo>
                    <a:pt x="3667" y="295"/>
                  </a:lnTo>
                  <a:cubicBezTo>
                    <a:pt x="3641" y="188"/>
                    <a:pt x="3614" y="108"/>
                    <a:pt x="35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18"/>
            <p:cNvSpPr/>
            <p:nvPr/>
          </p:nvSpPr>
          <p:spPr>
            <a:xfrm>
              <a:off x="6773111" y="2511280"/>
              <a:ext cx="242297" cy="407359"/>
            </a:xfrm>
            <a:custGeom>
              <a:avLst/>
              <a:gdLst/>
              <a:ahLst/>
              <a:cxnLst/>
              <a:rect l="l" t="t" r="r" b="b"/>
              <a:pathLst>
                <a:path w="4872" h="8191" extrusionOk="0">
                  <a:moveTo>
                    <a:pt x="1205" y="1"/>
                  </a:moveTo>
                  <a:lnTo>
                    <a:pt x="1205" y="3935"/>
                  </a:lnTo>
                  <a:lnTo>
                    <a:pt x="0" y="3266"/>
                  </a:lnTo>
                  <a:lnTo>
                    <a:pt x="0" y="3266"/>
                  </a:lnTo>
                  <a:cubicBezTo>
                    <a:pt x="0" y="3320"/>
                    <a:pt x="27" y="3400"/>
                    <a:pt x="27" y="3480"/>
                  </a:cubicBezTo>
                  <a:lnTo>
                    <a:pt x="1098" y="4096"/>
                  </a:lnTo>
                  <a:lnTo>
                    <a:pt x="214" y="4604"/>
                  </a:lnTo>
                  <a:cubicBezTo>
                    <a:pt x="241" y="4658"/>
                    <a:pt x="241" y="4738"/>
                    <a:pt x="268" y="4792"/>
                  </a:cubicBezTo>
                  <a:lnTo>
                    <a:pt x="1205" y="4256"/>
                  </a:lnTo>
                  <a:lnTo>
                    <a:pt x="1205" y="8030"/>
                  </a:lnTo>
                  <a:cubicBezTo>
                    <a:pt x="1205" y="8084"/>
                    <a:pt x="1232" y="8137"/>
                    <a:pt x="1258" y="8191"/>
                  </a:cubicBezTo>
                  <a:lnTo>
                    <a:pt x="1365" y="8191"/>
                  </a:lnTo>
                  <a:lnTo>
                    <a:pt x="1365" y="4256"/>
                  </a:lnTo>
                  <a:lnTo>
                    <a:pt x="4791" y="6210"/>
                  </a:lnTo>
                  <a:lnTo>
                    <a:pt x="4872" y="6076"/>
                  </a:lnTo>
                  <a:lnTo>
                    <a:pt x="1446" y="4096"/>
                  </a:lnTo>
                  <a:lnTo>
                    <a:pt x="4872" y="2115"/>
                  </a:lnTo>
                  <a:lnTo>
                    <a:pt x="4791" y="1981"/>
                  </a:lnTo>
                  <a:lnTo>
                    <a:pt x="1365" y="3935"/>
                  </a:lnTo>
                  <a:lnTo>
                    <a:pt x="136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18"/>
            <p:cNvSpPr/>
            <p:nvPr/>
          </p:nvSpPr>
          <p:spPr>
            <a:xfrm>
              <a:off x="7131192" y="2511280"/>
              <a:ext cx="356781" cy="40735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56"/>
                  </a:lnTo>
                  <a:lnTo>
                    <a:pt x="7093" y="6210"/>
                  </a:lnTo>
                  <a:lnTo>
                    <a:pt x="7173" y="6076"/>
                  </a:lnTo>
                  <a:lnTo>
                    <a:pt x="3774" y="4096"/>
                  </a:lnTo>
                  <a:lnTo>
                    <a:pt x="7173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18"/>
            <p:cNvSpPr/>
            <p:nvPr/>
          </p:nvSpPr>
          <p:spPr>
            <a:xfrm>
              <a:off x="7603761" y="2511280"/>
              <a:ext cx="358124" cy="40735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1"/>
                  </a:moveTo>
                  <a:lnTo>
                    <a:pt x="3506" y="3935"/>
                  </a:lnTo>
                  <a:lnTo>
                    <a:pt x="80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0" y="6210"/>
                  </a:lnTo>
                  <a:lnTo>
                    <a:pt x="3506" y="4230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30"/>
                  </a:lnTo>
                  <a:lnTo>
                    <a:pt x="7093" y="6210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15"/>
                  </a:lnTo>
                  <a:lnTo>
                    <a:pt x="7093" y="1981"/>
                  </a:lnTo>
                  <a:lnTo>
                    <a:pt x="3694" y="3935"/>
                  </a:lnTo>
                  <a:lnTo>
                    <a:pt x="36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18"/>
            <p:cNvSpPr/>
            <p:nvPr/>
          </p:nvSpPr>
          <p:spPr>
            <a:xfrm>
              <a:off x="8077622" y="2511280"/>
              <a:ext cx="356781" cy="40735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1" y="2115"/>
                  </a:lnTo>
                  <a:lnTo>
                    <a:pt x="3400" y="4096"/>
                  </a:lnTo>
                  <a:lnTo>
                    <a:pt x="1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480" y="8191"/>
                  </a:lnTo>
                  <a:lnTo>
                    <a:pt x="3668" y="8191"/>
                  </a:lnTo>
                  <a:lnTo>
                    <a:pt x="3668" y="4230"/>
                  </a:lnTo>
                  <a:lnTo>
                    <a:pt x="7094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4" y="1955"/>
                  </a:lnTo>
                  <a:lnTo>
                    <a:pt x="3668" y="3935"/>
                  </a:lnTo>
                  <a:lnTo>
                    <a:pt x="36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18"/>
            <p:cNvSpPr/>
            <p:nvPr/>
          </p:nvSpPr>
          <p:spPr>
            <a:xfrm>
              <a:off x="8550190" y="2511280"/>
              <a:ext cx="356781" cy="40735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30"/>
                  </a:lnTo>
                  <a:lnTo>
                    <a:pt x="7093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3" y="1955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18"/>
            <p:cNvSpPr/>
            <p:nvPr/>
          </p:nvSpPr>
          <p:spPr>
            <a:xfrm>
              <a:off x="6891576" y="2934613"/>
              <a:ext cx="356781" cy="363445"/>
            </a:xfrm>
            <a:custGeom>
              <a:avLst/>
              <a:gdLst/>
              <a:ahLst/>
              <a:cxnLst/>
              <a:rect l="l" t="t" r="r" b="b"/>
              <a:pathLst>
                <a:path w="7174" h="7308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1767" y="5059"/>
                  </a:lnTo>
                  <a:cubicBezTo>
                    <a:pt x="1821" y="5086"/>
                    <a:pt x="1847" y="5139"/>
                    <a:pt x="1874" y="5193"/>
                  </a:cubicBezTo>
                  <a:lnTo>
                    <a:pt x="3507" y="4256"/>
                  </a:lnTo>
                  <a:lnTo>
                    <a:pt x="3507" y="7120"/>
                  </a:lnTo>
                  <a:cubicBezTo>
                    <a:pt x="3560" y="7200"/>
                    <a:pt x="3614" y="7254"/>
                    <a:pt x="3667" y="7307"/>
                  </a:cubicBezTo>
                  <a:lnTo>
                    <a:pt x="3667" y="4256"/>
                  </a:lnTo>
                  <a:lnTo>
                    <a:pt x="7093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18"/>
            <p:cNvSpPr/>
            <p:nvPr/>
          </p:nvSpPr>
          <p:spPr>
            <a:xfrm>
              <a:off x="7364144" y="2934613"/>
              <a:ext cx="356781" cy="40735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7" y="8190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18"/>
            <p:cNvSpPr/>
            <p:nvPr/>
          </p:nvSpPr>
          <p:spPr>
            <a:xfrm>
              <a:off x="7836713" y="2934613"/>
              <a:ext cx="358124" cy="40735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61"/>
                  </a:lnTo>
                  <a:lnTo>
                    <a:pt x="107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107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18"/>
            <p:cNvSpPr/>
            <p:nvPr/>
          </p:nvSpPr>
          <p:spPr>
            <a:xfrm>
              <a:off x="8310574" y="2934613"/>
              <a:ext cx="356781" cy="40735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1" y="2115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18"/>
            <p:cNvSpPr/>
            <p:nvPr/>
          </p:nvSpPr>
          <p:spPr>
            <a:xfrm>
              <a:off x="8783142" y="3033085"/>
              <a:ext cx="97227" cy="61270"/>
            </a:xfrm>
            <a:custGeom>
              <a:avLst/>
              <a:gdLst/>
              <a:ahLst/>
              <a:cxnLst/>
              <a:rect l="l" t="t" r="r" b="b"/>
              <a:pathLst>
                <a:path w="1955" h="1232" extrusionOk="0">
                  <a:moveTo>
                    <a:pt x="81" y="1"/>
                  </a:moveTo>
                  <a:lnTo>
                    <a:pt x="0" y="135"/>
                  </a:lnTo>
                  <a:lnTo>
                    <a:pt x="1874" y="1232"/>
                  </a:lnTo>
                  <a:cubicBezTo>
                    <a:pt x="1901" y="1178"/>
                    <a:pt x="1928" y="1125"/>
                    <a:pt x="1954" y="1071"/>
                  </a:cubicBez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18"/>
            <p:cNvSpPr/>
            <p:nvPr/>
          </p:nvSpPr>
          <p:spPr>
            <a:xfrm>
              <a:off x="7345494" y="3428467"/>
              <a:ext cx="142484" cy="85242"/>
            </a:xfrm>
            <a:custGeom>
              <a:avLst/>
              <a:gdLst/>
              <a:ahLst/>
              <a:cxnLst/>
              <a:rect l="l" t="t" r="r" b="b"/>
              <a:pathLst>
                <a:path w="2865" h="1714" extrusionOk="0">
                  <a:moveTo>
                    <a:pt x="2784" y="0"/>
                  </a:moveTo>
                  <a:lnTo>
                    <a:pt x="1" y="1606"/>
                  </a:lnTo>
                  <a:cubicBezTo>
                    <a:pt x="54" y="1660"/>
                    <a:pt x="108" y="1686"/>
                    <a:pt x="161" y="1713"/>
                  </a:cubicBezTo>
                  <a:lnTo>
                    <a:pt x="2864" y="161"/>
                  </a:lnTo>
                  <a:lnTo>
                    <a:pt x="278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18"/>
            <p:cNvSpPr/>
            <p:nvPr/>
          </p:nvSpPr>
          <p:spPr>
            <a:xfrm>
              <a:off x="7305558" y="3329945"/>
              <a:ext cx="8057" cy="161133"/>
            </a:xfrm>
            <a:custGeom>
              <a:avLst/>
              <a:gdLst/>
              <a:ahLst/>
              <a:cxnLst/>
              <a:rect l="l" t="t" r="r" b="b"/>
              <a:pathLst>
                <a:path w="162" h="3240" extrusionOk="0">
                  <a:moveTo>
                    <a:pt x="1" y="0"/>
                  </a:moveTo>
                  <a:lnTo>
                    <a:pt x="1" y="3132"/>
                  </a:lnTo>
                  <a:cubicBezTo>
                    <a:pt x="54" y="3159"/>
                    <a:pt x="108" y="3212"/>
                    <a:pt x="161" y="3239"/>
                  </a:cubicBez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18"/>
            <p:cNvSpPr/>
            <p:nvPr/>
          </p:nvSpPr>
          <p:spPr>
            <a:xfrm>
              <a:off x="7603761" y="3329945"/>
              <a:ext cx="358124" cy="316846"/>
            </a:xfrm>
            <a:custGeom>
              <a:avLst/>
              <a:gdLst/>
              <a:ahLst/>
              <a:cxnLst/>
              <a:rect l="l" t="t" r="r" b="b"/>
              <a:pathLst>
                <a:path w="7201" h="6371" extrusionOk="0">
                  <a:moveTo>
                    <a:pt x="3506" y="0"/>
                  </a:moveTo>
                  <a:lnTo>
                    <a:pt x="3506" y="3962"/>
                  </a:lnTo>
                  <a:lnTo>
                    <a:pt x="80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455" y="5835"/>
                  </a:lnTo>
                  <a:cubicBezTo>
                    <a:pt x="535" y="5835"/>
                    <a:pt x="616" y="5862"/>
                    <a:pt x="696" y="5889"/>
                  </a:cubicBezTo>
                  <a:lnTo>
                    <a:pt x="3506" y="4256"/>
                  </a:lnTo>
                  <a:lnTo>
                    <a:pt x="3506" y="6371"/>
                  </a:lnTo>
                  <a:lnTo>
                    <a:pt x="3694" y="6371"/>
                  </a:lnTo>
                  <a:lnTo>
                    <a:pt x="3694" y="4256"/>
                  </a:lnTo>
                  <a:lnTo>
                    <a:pt x="7093" y="6237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42"/>
                  </a:lnTo>
                  <a:lnTo>
                    <a:pt x="7093" y="1981"/>
                  </a:lnTo>
                  <a:lnTo>
                    <a:pt x="3694" y="3962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18"/>
            <p:cNvSpPr/>
            <p:nvPr/>
          </p:nvSpPr>
          <p:spPr>
            <a:xfrm>
              <a:off x="8077622" y="3329945"/>
              <a:ext cx="356781" cy="307546"/>
            </a:xfrm>
            <a:custGeom>
              <a:avLst/>
              <a:gdLst/>
              <a:ahLst/>
              <a:cxnLst/>
              <a:rect l="l" t="t" r="r" b="b"/>
              <a:pathLst>
                <a:path w="7174" h="6184" extrusionOk="0">
                  <a:moveTo>
                    <a:pt x="3507" y="0"/>
                  </a:moveTo>
                  <a:lnTo>
                    <a:pt x="3480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096"/>
                  </a:lnTo>
                  <a:lnTo>
                    <a:pt x="1" y="6076"/>
                  </a:lnTo>
                  <a:lnTo>
                    <a:pt x="54" y="6183"/>
                  </a:lnTo>
                  <a:lnTo>
                    <a:pt x="161" y="6183"/>
                  </a:lnTo>
                  <a:lnTo>
                    <a:pt x="3480" y="4256"/>
                  </a:lnTo>
                  <a:lnTo>
                    <a:pt x="3480" y="5354"/>
                  </a:lnTo>
                  <a:cubicBezTo>
                    <a:pt x="3560" y="5327"/>
                    <a:pt x="3614" y="5327"/>
                    <a:pt x="3668" y="5300"/>
                  </a:cubicBezTo>
                  <a:lnTo>
                    <a:pt x="3668" y="4256"/>
                  </a:lnTo>
                  <a:lnTo>
                    <a:pt x="4765" y="4899"/>
                  </a:lnTo>
                  <a:cubicBezTo>
                    <a:pt x="4845" y="4872"/>
                    <a:pt x="4899" y="4845"/>
                    <a:pt x="4979" y="4818"/>
                  </a:cubicBezTo>
                  <a:lnTo>
                    <a:pt x="3748" y="4096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18"/>
            <p:cNvSpPr/>
            <p:nvPr/>
          </p:nvSpPr>
          <p:spPr>
            <a:xfrm>
              <a:off x="8550190" y="3428467"/>
              <a:ext cx="16014" cy="12035"/>
            </a:xfrm>
            <a:custGeom>
              <a:avLst/>
              <a:gdLst/>
              <a:ahLst/>
              <a:cxnLst/>
              <a:rect l="l" t="t" r="r" b="b"/>
              <a:pathLst>
                <a:path w="322" h="242" extrusionOk="0">
                  <a:moveTo>
                    <a:pt x="81" y="0"/>
                  </a:moveTo>
                  <a:lnTo>
                    <a:pt x="0" y="134"/>
                  </a:lnTo>
                  <a:lnTo>
                    <a:pt x="161" y="241"/>
                  </a:lnTo>
                  <a:cubicBezTo>
                    <a:pt x="215" y="214"/>
                    <a:pt x="268" y="161"/>
                    <a:pt x="322" y="134"/>
                  </a:cubicBezTo>
                  <a:lnTo>
                    <a:pt x="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0" name="Google Shape;400;p18"/>
          <p:cNvSpPr txBox="1">
            <a:spLocks noGrp="1"/>
          </p:cNvSpPr>
          <p:nvPr>
            <p:ph type="title"/>
          </p:nvPr>
        </p:nvSpPr>
        <p:spPr>
          <a:xfrm>
            <a:off x="1569450" y="1152050"/>
            <a:ext cx="6005100" cy="151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36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01" name="Google Shape;401;p18"/>
          <p:cNvSpPr txBox="1">
            <a:spLocks noGrp="1"/>
          </p:cNvSpPr>
          <p:nvPr>
            <p:ph type="subTitle" idx="1"/>
          </p:nvPr>
        </p:nvSpPr>
        <p:spPr>
          <a:xfrm>
            <a:off x="1569450" y="2756350"/>
            <a:ext cx="60051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2">
  <p:cSld name="CUSTOM_24_1"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19"/>
          <p:cNvSpPr txBox="1">
            <a:spLocks noGrp="1"/>
          </p:cNvSpPr>
          <p:nvPr>
            <p:ph type="title"/>
          </p:nvPr>
        </p:nvSpPr>
        <p:spPr>
          <a:xfrm>
            <a:off x="713250" y="523025"/>
            <a:ext cx="77175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04" name="Google Shape;404;p19"/>
          <p:cNvSpPr txBox="1">
            <a:spLocks noGrp="1"/>
          </p:cNvSpPr>
          <p:nvPr>
            <p:ph type="subTitle" idx="1"/>
          </p:nvPr>
        </p:nvSpPr>
        <p:spPr>
          <a:xfrm>
            <a:off x="713250" y="1123450"/>
            <a:ext cx="7717500" cy="344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AutoNum type="arabicPeriod"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AutoNum type="alphaLcPeriod"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9pPr>
          </a:lstStyle>
          <a:p>
            <a:endParaRPr/>
          </a:p>
        </p:txBody>
      </p:sp>
      <p:sp>
        <p:nvSpPr>
          <p:cNvPr id="405" name="Google Shape;405;p19"/>
          <p:cNvSpPr/>
          <p:nvPr/>
        </p:nvSpPr>
        <p:spPr>
          <a:xfrm>
            <a:off x="-598400" y="3985675"/>
            <a:ext cx="1844545" cy="1627040"/>
          </a:xfrm>
          <a:custGeom>
            <a:avLst/>
            <a:gdLst/>
            <a:ahLst/>
            <a:cxnLst/>
            <a:rect l="l" t="t" r="r" b="b"/>
            <a:pathLst>
              <a:path w="13679" h="12066" extrusionOk="0">
                <a:moveTo>
                  <a:pt x="7541" y="1"/>
                </a:moveTo>
                <a:cubicBezTo>
                  <a:pt x="7109" y="1"/>
                  <a:pt x="6648" y="24"/>
                  <a:pt x="6157" y="68"/>
                </a:cubicBezTo>
                <a:cubicBezTo>
                  <a:pt x="1981" y="443"/>
                  <a:pt x="28" y="3173"/>
                  <a:pt x="1" y="6385"/>
                </a:cubicBezTo>
                <a:cubicBezTo>
                  <a:pt x="598" y="10109"/>
                  <a:pt x="2003" y="12066"/>
                  <a:pt x="5300" y="12066"/>
                </a:cubicBezTo>
                <a:cubicBezTo>
                  <a:pt x="5700" y="12066"/>
                  <a:pt x="6128" y="12037"/>
                  <a:pt x="6585" y="11979"/>
                </a:cubicBezTo>
                <a:cubicBezTo>
                  <a:pt x="10680" y="11470"/>
                  <a:pt x="13678" y="9516"/>
                  <a:pt x="12822" y="4297"/>
                </a:cubicBezTo>
                <a:cubicBezTo>
                  <a:pt x="12326" y="1256"/>
                  <a:pt x="10731" y="1"/>
                  <a:pt x="7541" y="1"/>
                </a:cubicBezTo>
                <a:close/>
              </a:path>
            </a:pathLst>
          </a:custGeom>
          <a:solidFill>
            <a:srgbClr val="C8A59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" name="Google Shape;406;p19"/>
          <p:cNvSpPr/>
          <p:nvPr/>
        </p:nvSpPr>
        <p:spPr>
          <a:xfrm rot="7619243">
            <a:off x="7150868" y="2766901"/>
            <a:ext cx="3210914" cy="3197601"/>
          </a:xfrm>
          <a:custGeom>
            <a:avLst/>
            <a:gdLst/>
            <a:ahLst/>
            <a:cxnLst/>
            <a:rect l="l" t="t" r="r" b="b"/>
            <a:pathLst>
              <a:path w="48235" h="48035" extrusionOk="0">
                <a:moveTo>
                  <a:pt x="3770" y="17379"/>
                </a:moveTo>
                <a:cubicBezTo>
                  <a:pt x="7573" y="20948"/>
                  <a:pt x="10108" y="20948"/>
                  <a:pt x="20515" y="21349"/>
                </a:cubicBezTo>
                <a:cubicBezTo>
                  <a:pt x="30956" y="21782"/>
                  <a:pt x="19314" y="35525"/>
                  <a:pt x="27520" y="41797"/>
                </a:cubicBezTo>
                <a:cubicBezTo>
                  <a:pt x="35726" y="48034"/>
                  <a:pt x="48235" y="37827"/>
                  <a:pt x="48235" y="26986"/>
                </a:cubicBezTo>
                <a:cubicBezTo>
                  <a:pt x="48235" y="16145"/>
                  <a:pt x="35026" y="0"/>
                  <a:pt x="18080" y="867"/>
                </a:cubicBezTo>
                <a:cubicBezTo>
                  <a:pt x="1135" y="1768"/>
                  <a:pt x="1" y="13843"/>
                  <a:pt x="3770" y="1737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7" name="Google Shape;407;p19"/>
          <p:cNvGrpSpPr/>
          <p:nvPr/>
        </p:nvGrpSpPr>
        <p:grpSpPr>
          <a:xfrm>
            <a:off x="7295305" y="-672969"/>
            <a:ext cx="2270935" cy="2260334"/>
            <a:chOff x="6762468" y="1386456"/>
            <a:chExt cx="2270935" cy="2260334"/>
          </a:xfrm>
        </p:grpSpPr>
        <p:sp>
          <p:nvSpPr>
            <p:cNvPr id="408" name="Google Shape;408;p19"/>
            <p:cNvSpPr/>
            <p:nvPr/>
          </p:nvSpPr>
          <p:spPr>
            <a:xfrm>
              <a:off x="6762468" y="1386456"/>
              <a:ext cx="2270935" cy="2260292"/>
            </a:xfrm>
            <a:custGeom>
              <a:avLst/>
              <a:gdLst/>
              <a:ahLst/>
              <a:cxnLst/>
              <a:rect l="l" t="t" r="r" b="b"/>
              <a:pathLst>
                <a:path w="45663" h="45449" extrusionOk="0">
                  <a:moveTo>
                    <a:pt x="10947" y="4979"/>
                  </a:moveTo>
                  <a:lnTo>
                    <a:pt x="15605" y="7656"/>
                  </a:lnTo>
                  <a:lnTo>
                    <a:pt x="15605" y="13062"/>
                  </a:lnTo>
                  <a:lnTo>
                    <a:pt x="10947" y="15766"/>
                  </a:lnTo>
                  <a:lnTo>
                    <a:pt x="6263" y="13062"/>
                  </a:lnTo>
                  <a:lnTo>
                    <a:pt x="6263" y="7656"/>
                  </a:lnTo>
                  <a:lnTo>
                    <a:pt x="10947" y="4979"/>
                  </a:lnTo>
                  <a:close/>
                  <a:moveTo>
                    <a:pt x="20449" y="4979"/>
                  </a:moveTo>
                  <a:lnTo>
                    <a:pt x="25133" y="7656"/>
                  </a:lnTo>
                  <a:lnTo>
                    <a:pt x="25133" y="13062"/>
                  </a:lnTo>
                  <a:lnTo>
                    <a:pt x="20449" y="15766"/>
                  </a:lnTo>
                  <a:lnTo>
                    <a:pt x="15792" y="13062"/>
                  </a:lnTo>
                  <a:lnTo>
                    <a:pt x="15792" y="7656"/>
                  </a:lnTo>
                  <a:lnTo>
                    <a:pt x="20449" y="4979"/>
                  </a:lnTo>
                  <a:close/>
                  <a:moveTo>
                    <a:pt x="29978" y="4979"/>
                  </a:moveTo>
                  <a:lnTo>
                    <a:pt x="34635" y="7656"/>
                  </a:lnTo>
                  <a:lnTo>
                    <a:pt x="34635" y="13062"/>
                  </a:lnTo>
                  <a:lnTo>
                    <a:pt x="29978" y="15766"/>
                  </a:lnTo>
                  <a:lnTo>
                    <a:pt x="25294" y="13062"/>
                  </a:lnTo>
                  <a:lnTo>
                    <a:pt x="25294" y="7656"/>
                  </a:lnTo>
                  <a:lnTo>
                    <a:pt x="29978" y="4979"/>
                  </a:lnTo>
                  <a:close/>
                  <a:moveTo>
                    <a:pt x="6183" y="13196"/>
                  </a:moveTo>
                  <a:lnTo>
                    <a:pt x="10867" y="15899"/>
                  </a:lnTo>
                  <a:lnTo>
                    <a:pt x="10867" y="21306"/>
                  </a:lnTo>
                  <a:lnTo>
                    <a:pt x="6183" y="23983"/>
                  </a:lnTo>
                  <a:lnTo>
                    <a:pt x="1526" y="21306"/>
                  </a:lnTo>
                  <a:lnTo>
                    <a:pt x="1526" y="15899"/>
                  </a:lnTo>
                  <a:lnTo>
                    <a:pt x="6183" y="13196"/>
                  </a:lnTo>
                  <a:close/>
                  <a:moveTo>
                    <a:pt x="15712" y="13196"/>
                  </a:moveTo>
                  <a:lnTo>
                    <a:pt x="20369" y="15899"/>
                  </a:lnTo>
                  <a:lnTo>
                    <a:pt x="20369" y="21306"/>
                  </a:lnTo>
                  <a:lnTo>
                    <a:pt x="15712" y="23983"/>
                  </a:lnTo>
                  <a:lnTo>
                    <a:pt x="11028" y="21306"/>
                  </a:lnTo>
                  <a:lnTo>
                    <a:pt x="11028" y="15899"/>
                  </a:lnTo>
                  <a:lnTo>
                    <a:pt x="15712" y="13196"/>
                  </a:lnTo>
                  <a:close/>
                  <a:moveTo>
                    <a:pt x="25213" y="13196"/>
                  </a:moveTo>
                  <a:lnTo>
                    <a:pt x="29871" y="15899"/>
                  </a:lnTo>
                  <a:lnTo>
                    <a:pt x="29871" y="21306"/>
                  </a:lnTo>
                  <a:lnTo>
                    <a:pt x="25213" y="23983"/>
                  </a:lnTo>
                  <a:lnTo>
                    <a:pt x="20529" y="21306"/>
                  </a:lnTo>
                  <a:lnTo>
                    <a:pt x="20529" y="15899"/>
                  </a:lnTo>
                  <a:lnTo>
                    <a:pt x="25213" y="13196"/>
                  </a:lnTo>
                  <a:close/>
                  <a:moveTo>
                    <a:pt x="34715" y="13196"/>
                  </a:moveTo>
                  <a:lnTo>
                    <a:pt x="39399" y="15899"/>
                  </a:lnTo>
                  <a:lnTo>
                    <a:pt x="39399" y="21306"/>
                  </a:lnTo>
                  <a:lnTo>
                    <a:pt x="34715" y="23983"/>
                  </a:lnTo>
                  <a:lnTo>
                    <a:pt x="30058" y="21306"/>
                  </a:lnTo>
                  <a:lnTo>
                    <a:pt x="30058" y="15899"/>
                  </a:lnTo>
                  <a:lnTo>
                    <a:pt x="34715" y="13196"/>
                  </a:lnTo>
                  <a:close/>
                  <a:moveTo>
                    <a:pt x="10947" y="21440"/>
                  </a:moveTo>
                  <a:lnTo>
                    <a:pt x="15605" y="24143"/>
                  </a:lnTo>
                  <a:lnTo>
                    <a:pt x="15605" y="29523"/>
                  </a:lnTo>
                  <a:lnTo>
                    <a:pt x="10947" y="32226"/>
                  </a:lnTo>
                  <a:lnTo>
                    <a:pt x="6263" y="29523"/>
                  </a:lnTo>
                  <a:lnTo>
                    <a:pt x="6263" y="24143"/>
                  </a:lnTo>
                  <a:lnTo>
                    <a:pt x="10947" y="21440"/>
                  </a:lnTo>
                  <a:close/>
                  <a:moveTo>
                    <a:pt x="20449" y="21440"/>
                  </a:moveTo>
                  <a:lnTo>
                    <a:pt x="25133" y="24143"/>
                  </a:lnTo>
                  <a:lnTo>
                    <a:pt x="25133" y="29523"/>
                  </a:lnTo>
                  <a:lnTo>
                    <a:pt x="20449" y="32226"/>
                  </a:lnTo>
                  <a:lnTo>
                    <a:pt x="15792" y="29523"/>
                  </a:lnTo>
                  <a:lnTo>
                    <a:pt x="15792" y="24143"/>
                  </a:lnTo>
                  <a:lnTo>
                    <a:pt x="20449" y="21440"/>
                  </a:lnTo>
                  <a:close/>
                  <a:moveTo>
                    <a:pt x="29978" y="21440"/>
                  </a:moveTo>
                  <a:lnTo>
                    <a:pt x="34635" y="24143"/>
                  </a:lnTo>
                  <a:lnTo>
                    <a:pt x="34635" y="29523"/>
                  </a:lnTo>
                  <a:lnTo>
                    <a:pt x="29978" y="32226"/>
                  </a:lnTo>
                  <a:lnTo>
                    <a:pt x="25294" y="29523"/>
                  </a:lnTo>
                  <a:lnTo>
                    <a:pt x="25294" y="24143"/>
                  </a:lnTo>
                  <a:lnTo>
                    <a:pt x="29978" y="21440"/>
                  </a:lnTo>
                  <a:close/>
                  <a:moveTo>
                    <a:pt x="39480" y="21440"/>
                  </a:moveTo>
                  <a:lnTo>
                    <a:pt x="44137" y="24143"/>
                  </a:lnTo>
                  <a:lnTo>
                    <a:pt x="44137" y="29523"/>
                  </a:lnTo>
                  <a:lnTo>
                    <a:pt x="39480" y="32226"/>
                  </a:lnTo>
                  <a:lnTo>
                    <a:pt x="34796" y="29523"/>
                  </a:lnTo>
                  <a:lnTo>
                    <a:pt x="34796" y="24143"/>
                  </a:lnTo>
                  <a:lnTo>
                    <a:pt x="39480" y="21440"/>
                  </a:lnTo>
                  <a:close/>
                  <a:moveTo>
                    <a:pt x="15712" y="29684"/>
                  </a:moveTo>
                  <a:lnTo>
                    <a:pt x="20369" y="32387"/>
                  </a:lnTo>
                  <a:lnTo>
                    <a:pt x="20369" y="37767"/>
                  </a:lnTo>
                  <a:lnTo>
                    <a:pt x="15712" y="40470"/>
                  </a:lnTo>
                  <a:lnTo>
                    <a:pt x="11028" y="37767"/>
                  </a:lnTo>
                  <a:lnTo>
                    <a:pt x="11028" y="32387"/>
                  </a:lnTo>
                  <a:lnTo>
                    <a:pt x="15712" y="29684"/>
                  </a:lnTo>
                  <a:close/>
                  <a:moveTo>
                    <a:pt x="25213" y="29684"/>
                  </a:moveTo>
                  <a:lnTo>
                    <a:pt x="29871" y="32387"/>
                  </a:lnTo>
                  <a:lnTo>
                    <a:pt x="29871" y="37767"/>
                  </a:lnTo>
                  <a:lnTo>
                    <a:pt x="25213" y="40470"/>
                  </a:lnTo>
                  <a:lnTo>
                    <a:pt x="20529" y="37767"/>
                  </a:lnTo>
                  <a:lnTo>
                    <a:pt x="20529" y="32387"/>
                  </a:lnTo>
                  <a:lnTo>
                    <a:pt x="25213" y="29684"/>
                  </a:lnTo>
                  <a:close/>
                  <a:moveTo>
                    <a:pt x="34715" y="29684"/>
                  </a:moveTo>
                  <a:lnTo>
                    <a:pt x="39399" y="32387"/>
                  </a:lnTo>
                  <a:lnTo>
                    <a:pt x="39399" y="37767"/>
                  </a:lnTo>
                  <a:lnTo>
                    <a:pt x="34715" y="40470"/>
                  </a:lnTo>
                  <a:lnTo>
                    <a:pt x="30058" y="37767"/>
                  </a:lnTo>
                  <a:lnTo>
                    <a:pt x="30058" y="32387"/>
                  </a:lnTo>
                  <a:lnTo>
                    <a:pt x="34715" y="29684"/>
                  </a:lnTo>
                  <a:close/>
                  <a:moveTo>
                    <a:pt x="20369" y="1"/>
                  </a:moveTo>
                  <a:lnTo>
                    <a:pt x="20369" y="4818"/>
                  </a:lnTo>
                  <a:lnTo>
                    <a:pt x="15712" y="7522"/>
                  </a:lnTo>
                  <a:lnTo>
                    <a:pt x="11028" y="4818"/>
                  </a:lnTo>
                  <a:lnTo>
                    <a:pt x="11028" y="3159"/>
                  </a:lnTo>
                  <a:cubicBezTo>
                    <a:pt x="10974" y="3186"/>
                    <a:pt x="10921" y="3239"/>
                    <a:pt x="10867" y="3266"/>
                  </a:cubicBezTo>
                  <a:lnTo>
                    <a:pt x="10867" y="4818"/>
                  </a:lnTo>
                  <a:lnTo>
                    <a:pt x="6183" y="7522"/>
                  </a:lnTo>
                  <a:lnTo>
                    <a:pt x="5915" y="7361"/>
                  </a:lnTo>
                  <a:cubicBezTo>
                    <a:pt x="5889" y="7415"/>
                    <a:pt x="5835" y="7442"/>
                    <a:pt x="5808" y="7495"/>
                  </a:cubicBezTo>
                  <a:lnTo>
                    <a:pt x="6103" y="7656"/>
                  </a:lnTo>
                  <a:lnTo>
                    <a:pt x="6103" y="13062"/>
                  </a:lnTo>
                  <a:lnTo>
                    <a:pt x="1419" y="15766"/>
                  </a:lnTo>
                  <a:lnTo>
                    <a:pt x="1124" y="15578"/>
                  </a:lnTo>
                  <a:cubicBezTo>
                    <a:pt x="1124" y="15632"/>
                    <a:pt x="1098" y="15685"/>
                    <a:pt x="1071" y="15739"/>
                  </a:cubicBezTo>
                  <a:lnTo>
                    <a:pt x="1338" y="15899"/>
                  </a:lnTo>
                  <a:lnTo>
                    <a:pt x="1338" y="21306"/>
                  </a:lnTo>
                  <a:lnTo>
                    <a:pt x="0" y="22082"/>
                  </a:lnTo>
                  <a:cubicBezTo>
                    <a:pt x="0" y="22136"/>
                    <a:pt x="0" y="22216"/>
                    <a:pt x="0" y="22270"/>
                  </a:cubicBezTo>
                  <a:lnTo>
                    <a:pt x="1419" y="21440"/>
                  </a:lnTo>
                  <a:lnTo>
                    <a:pt x="6103" y="24143"/>
                  </a:lnTo>
                  <a:lnTo>
                    <a:pt x="6103" y="29523"/>
                  </a:lnTo>
                  <a:lnTo>
                    <a:pt x="1927" y="31932"/>
                  </a:lnTo>
                  <a:cubicBezTo>
                    <a:pt x="1954" y="31986"/>
                    <a:pt x="1981" y="32039"/>
                    <a:pt x="2008" y="32093"/>
                  </a:cubicBezTo>
                  <a:lnTo>
                    <a:pt x="6183" y="29684"/>
                  </a:lnTo>
                  <a:lnTo>
                    <a:pt x="10867" y="32387"/>
                  </a:lnTo>
                  <a:lnTo>
                    <a:pt x="10867" y="37767"/>
                  </a:lnTo>
                  <a:lnTo>
                    <a:pt x="7548" y="39694"/>
                  </a:lnTo>
                  <a:cubicBezTo>
                    <a:pt x="7575" y="39721"/>
                    <a:pt x="7628" y="39774"/>
                    <a:pt x="7682" y="39801"/>
                  </a:cubicBezTo>
                  <a:lnTo>
                    <a:pt x="10947" y="37928"/>
                  </a:lnTo>
                  <a:lnTo>
                    <a:pt x="15605" y="40631"/>
                  </a:lnTo>
                  <a:lnTo>
                    <a:pt x="15605" y="44405"/>
                  </a:lnTo>
                  <a:cubicBezTo>
                    <a:pt x="15658" y="44405"/>
                    <a:pt x="15738" y="44432"/>
                    <a:pt x="15792" y="44458"/>
                  </a:cubicBezTo>
                  <a:lnTo>
                    <a:pt x="15792" y="40631"/>
                  </a:lnTo>
                  <a:lnTo>
                    <a:pt x="20449" y="37928"/>
                  </a:lnTo>
                  <a:lnTo>
                    <a:pt x="25133" y="40631"/>
                  </a:lnTo>
                  <a:lnTo>
                    <a:pt x="25133" y="45449"/>
                  </a:lnTo>
                  <a:cubicBezTo>
                    <a:pt x="25187" y="45449"/>
                    <a:pt x="25240" y="45449"/>
                    <a:pt x="25294" y="45422"/>
                  </a:cubicBezTo>
                  <a:lnTo>
                    <a:pt x="25294" y="40631"/>
                  </a:lnTo>
                  <a:lnTo>
                    <a:pt x="29978" y="37928"/>
                  </a:lnTo>
                  <a:lnTo>
                    <a:pt x="34635" y="40631"/>
                  </a:lnTo>
                  <a:lnTo>
                    <a:pt x="34635" y="42290"/>
                  </a:lnTo>
                  <a:cubicBezTo>
                    <a:pt x="34688" y="42237"/>
                    <a:pt x="34742" y="42210"/>
                    <a:pt x="34796" y="42183"/>
                  </a:cubicBezTo>
                  <a:lnTo>
                    <a:pt x="34796" y="40631"/>
                  </a:lnTo>
                  <a:lnTo>
                    <a:pt x="39480" y="37928"/>
                  </a:lnTo>
                  <a:lnTo>
                    <a:pt x="39747" y="38088"/>
                  </a:lnTo>
                  <a:cubicBezTo>
                    <a:pt x="39774" y="38035"/>
                    <a:pt x="39827" y="37981"/>
                    <a:pt x="39854" y="37954"/>
                  </a:cubicBezTo>
                  <a:lnTo>
                    <a:pt x="39560" y="37767"/>
                  </a:lnTo>
                  <a:lnTo>
                    <a:pt x="39560" y="32387"/>
                  </a:lnTo>
                  <a:lnTo>
                    <a:pt x="44244" y="29684"/>
                  </a:lnTo>
                  <a:lnTo>
                    <a:pt x="44538" y="29871"/>
                  </a:lnTo>
                  <a:cubicBezTo>
                    <a:pt x="44565" y="29791"/>
                    <a:pt x="44565" y="29737"/>
                    <a:pt x="44592" y="29684"/>
                  </a:cubicBezTo>
                  <a:lnTo>
                    <a:pt x="44324" y="29523"/>
                  </a:lnTo>
                  <a:lnTo>
                    <a:pt x="44324" y="24143"/>
                  </a:lnTo>
                  <a:lnTo>
                    <a:pt x="45662" y="23367"/>
                  </a:lnTo>
                  <a:cubicBezTo>
                    <a:pt x="45662" y="23314"/>
                    <a:pt x="45662" y="23233"/>
                    <a:pt x="45662" y="23153"/>
                  </a:cubicBezTo>
                  <a:lnTo>
                    <a:pt x="44244" y="23983"/>
                  </a:lnTo>
                  <a:lnTo>
                    <a:pt x="39560" y="21306"/>
                  </a:lnTo>
                  <a:lnTo>
                    <a:pt x="39560" y="15899"/>
                  </a:lnTo>
                  <a:lnTo>
                    <a:pt x="43735" y="13491"/>
                  </a:lnTo>
                  <a:cubicBezTo>
                    <a:pt x="43709" y="13437"/>
                    <a:pt x="43682" y="13383"/>
                    <a:pt x="43655" y="13330"/>
                  </a:cubicBezTo>
                  <a:lnTo>
                    <a:pt x="39480" y="15766"/>
                  </a:lnTo>
                  <a:lnTo>
                    <a:pt x="34796" y="13062"/>
                  </a:lnTo>
                  <a:lnTo>
                    <a:pt x="34796" y="7656"/>
                  </a:lnTo>
                  <a:lnTo>
                    <a:pt x="38114" y="5755"/>
                  </a:lnTo>
                  <a:cubicBezTo>
                    <a:pt x="38088" y="5702"/>
                    <a:pt x="38034" y="5675"/>
                    <a:pt x="37981" y="5621"/>
                  </a:cubicBezTo>
                  <a:lnTo>
                    <a:pt x="34715" y="7522"/>
                  </a:lnTo>
                  <a:lnTo>
                    <a:pt x="30058" y="4818"/>
                  </a:lnTo>
                  <a:lnTo>
                    <a:pt x="30058" y="1045"/>
                  </a:lnTo>
                  <a:cubicBezTo>
                    <a:pt x="30004" y="1018"/>
                    <a:pt x="29951" y="1018"/>
                    <a:pt x="29871" y="991"/>
                  </a:cubicBezTo>
                  <a:lnTo>
                    <a:pt x="29871" y="4818"/>
                  </a:lnTo>
                  <a:lnTo>
                    <a:pt x="25213" y="7522"/>
                  </a:lnTo>
                  <a:lnTo>
                    <a:pt x="20529" y="4818"/>
                  </a:lnTo>
                  <a:lnTo>
                    <a:pt x="2052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19"/>
            <p:cNvSpPr/>
            <p:nvPr/>
          </p:nvSpPr>
          <p:spPr>
            <a:xfrm>
              <a:off x="7236329" y="1587480"/>
              <a:ext cx="12035" cy="9350"/>
            </a:xfrm>
            <a:custGeom>
              <a:avLst/>
              <a:gdLst/>
              <a:ahLst/>
              <a:cxnLst/>
              <a:rect l="l" t="t" r="r" b="b"/>
              <a:pathLst>
                <a:path w="242" h="188" extrusionOk="0">
                  <a:moveTo>
                    <a:pt x="161" y="0"/>
                  </a:moveTo>
                  <a:cubicBezTo>
                    <a:pt x="108" y="27"/>
                    <a:pt x="54" y="81"/>
                    <a:pt x="1" y="107"/>
                  </a:cubicBezTo>
                  <a:lnTo>
                    <a:pt x="161" y="188"/>
                  </a:lnTo>
                  <a:lnTo>
                    <a:pt x="242" y="54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19"/>
            <p:cNvSpPr/>
            <p:nvPr/>
          </p:nvSpPr>
          <p:spPr>
            <a:xfrm>
              <a:off x="7364144" y="1394464"/>
              <a:ext cx="356781" cy="300882"/>
            </a:xfrm>
            <a:custGeom>
              <a:avLst/>
              <a:gdLst/>
              <a:ahLst/>
              <a:cxnLst/>
              <a:rect l="l" t="t" r="r" b="b"/>
              <a:pathLst>
                <a:path w="7174" h="6050" extrusionOk="0">
                  <a:moveTo>
                    <a:pt x="7173" y="0"/>
                  </a:moveTo>
                  <a:lnTo>
                    <a:pt x="7173" y="0"/>
                  </a:lnTo>
                  <a:cubicBezTo>
                    <a:pt x="7013" y="27"/>
                    <a:pt x="6852" y="54"/>
                    <a:pt x="6692" y="81"/>
                  </a:cubicBezTo>
                  <a:lnTo>
                    <a:pt x="3667" y="1794"/>
                  </a:lnTo>
                  <a:lnTo>
                    <a:pt x="3667" y="830"/>
                  </a:lnTo>
                  <a:cubicBezTo>
                    <a:pt x="3614" y="857"/>
                    <a:pt x="3560" y="857"/>
                    <a:pt x="3507" y="884"/>
                  </a:cubicBezTo>
                  <a:lnTo>
                    <a:pt x="3507" y="1794"/>
                  </a:lnTo>
                  <a:lnTo>
                    <a:pt x="2516" y="1231"/>
                  </a:lnTo>
                  <a:cubicBezTo>
                    <a:pt x="2463" y="1258"/>
                    <a:pt x="2382" y="1285"/>
                    <a:pt x="2329" y="1312"/>
                  </a:cubicBezTo>
                  <a:lnTo>
                    <a:pt x="3426" y="1954"/>
                  </a:lnTo>
                  <a:lnTo>
                    <a:pt x="0" y="3935"/>
                  </a:lnTo>
                  <a:lnTo>
                    <a:pt x="81" y="4069"/>
                  </a:lnTo>
                  <a:lnTo>
                    <a:pt x="3507" y="2115"/>
                  </a:lnTo>
                  <a:lnTo>
                    <a:pt x="3507" y="6049"/>
                  </a:lnTo>
                  <a:lnTo>
                    <a:pt x="3667" y="6049"/>
                  </a:lnTo>
                  <a:lnTo>
                    <a:pt x="3667" y="2115"/>
                  </a:lnTo>
                  <a:lnTo>
                    <a:pt x="7093" y="4069"/>
                  </a:lnTo>
                  <a:lnTo>
                    <a:pt x="7173" y="3935"/>
                  </a:lnTo>
                  <a:lnTo>
                    <a:pt x="3774" y="1954"/>
                  </a:lnTo>
                  <a:lnTo>
                    <a:pt x="71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19"/>
            <p:cNvSpPr/>
            <p:nvPr/>
          </p:nvSpPr>
          <p:spPr>
            <a:xfrm>
              <a:off x="7836713" y="1386456"/>
              <a:ext cx="358124" cy="308889"/>
            </a:xfrm>
            <a:custGeom>
              <a:avLst/>
              <a:gdLst/>
              <a:ahLst/>
              <a:cxnLst/>
              <a:rect l="l" t="t" r="r" b="b"/>
              <a:pathLst>
                <a:path w="7201" h="6211" extrusionOk="0">
                  <a:moveTo>
                    <a:pt x="107" y="1"/>
                  </a:moveTo>
                  <a:lnTo>
                    <a:pt x="0" y="134"/>
                  </a:lnTo>
                  <a:lnTo>
                    <a:pt x="3426" y="2115"/>
                  </a:lnTo>
                  <a:lnTo>
                    <a:pt x="0" y="4096"/>
                  </a:lnTo>
                  <a:lnTo>
                    <a:pt x="107" y="4230"/>
                  </a:lnTo>
                  <a:lnTo>
                    <a:pt x="3506" y="2276"/>
                  </a:lnTo>
                  <a:lnTo>
                    <a:pt x="3506" y="6210"/>
                  </a:lnTo>
                  <a:lnTo>
                    <a:pt x="3694" y="6210"/>
                  </a:lnTo>
                  <a:lnTo>
                    <a:pt x="3694" y="2276"/>
                  </a:lnTo>
                  <a:lnTo>
                    <a:pt x="7093" y="4230"/>
                  </a:lnTo>
                  <a:lnTo>
                    <a:pt x="7200" y="4096"/>
                  </a:lnTo>
                  <a:lnTo>
                    <a:pt x="3774" y="2115"/>
                  </a:lnTo>
                  <a:lnTo>
                    <a:pt x="6558" y="509"/>
                  </a:lnTo>
                  <a:cubicBezTo>
                    <a:pt x="6477" y="482"/>
                    <a:pt x="6397" y="456"/>
                    <a:pt x="6317" y="456"/>
                  </a:cubicBezTo>
                  <a:lnTo>
                    <a:pt x="3694" y="1955"/>
                  </a:lnTo>
                  <a:lnTo>
                    <a:pt x="3694" y="1"/>
                  </a:lnTo>
                  <a:lnTo>
                    <a:pt x="3506" y="1"/>
                  </a:lnTo>
                  <a:lnTo>
                    <a:pt x="3506" y="1955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19"/>
            <p:cNvSpPr/>
            <p:nvPr/>
          </p:nvSpPr>
          <p:spPr>
            <a:xfrm>
              <a:off x="8310574" y="1516908"/>
              <a:ext cx="135819" cy="79920"/>
            </a:xfrm>
            <a:custGeom>
              <a:avLst/>
              <a:gdLst/>
              <a:ahLst/>
              <a:cxnLst/>
              <a:rect l="l" t="t" r="r" b="b"/>
              <a:pathLst>
                <a:path w="2731" h="1607" extrusionOk="0">
                  <a:moveTo>
                    <a:pt x="2543" y="1"/>
                  </a:moveTo>
                  <a:lnTo>
                    <a:pt x="1" y="1473"/>
                  </a:lnTo>
                  <a:lnTo>
                    <a:pt x="81" y="1607"/>
                  </a:lnTo>
                  <a:lnTo>
                    <a:pt x="2731" y="81"/>
                  </a:lnTo>
                  <a:cubicBezTo>
                    <a:pt x="2677" y="54"/>
                    <a:pt x="2597" y="27"/>
                    <a:pt x="25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19"/>
            <p:cNvSpPr/>
            <p:nvPr/>
          </p:nvSpPr>
          <p:spPr>
            <a:xfrm>
              <a:off x="8484940" y="1543565"/>
              <a:ext cx="8057" cy="151784"/>
            </a:xfrm>
            <a:custGeom>
              <a:avLst/>
              <a:gdLst/>
              <a:ahLst/>
              <a:cxnLst/>
              <a:rect l="l" t="t" r="r" b="b"/>
              <a:pathLst>
                <a:path w="162" h="3052" extrusionOk="0">
                  <a:moveTo>
                    <a:pt x="1" y="0"/>
                  </a:moveTo>
                  <a:lnTo>
                    <a:pt x="1" y="3051"/>
                  </a:lnTo>
                  <a:lnTo>
                    <a:pt x="162" y="3051"/>
                  </a:lnTo>
                  <a:lnTo>
                    <a:pt x="162" y="107"/>
                  </a:lnTo>
                  <a:cubicBezTo>
                    <a:pt x="108" y="54"/>
                    <a:pt x="54" y="27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19"/>
            <p:cNvSpPr/>
            <p:nvPr/>
          </p:nvSpPr>
          <p:spPr>
            <a:xfrm>
              <a:off x="6838311" y="2099984"/>
              <a:ext cx="2735" cy="5371"/>
            </a:xfrm>
            <a:custGeom>
              <a:avLst/>
              <a:gdLst/>
              <a:ahLst/>
              <a:cxnLst/>
              <a:rect l="l" t="t" r="r" b="b"/>
              <a:pathLst>
                <a:path w="55" h="108" extrusionOk="0">
                  <a:moveTo>
                    <a:pt x="54" y="0"/>
                  </a:moveTo>
                  <a:cubicBezTo>
                    <a:pt x="28" y="27"/>
                    <a:pt x="28" y="54"/>
                    <a:pt x="1" y="107"/>
                  </a:cubicBezTo>
                  <a:lnTo>
                    <a:pt x="54" y="107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19"/>
            <p:cNvSpPr/>
            <p:nvPr/>
          </p:nvSpPr>
          <p:spPr>
            <a:xfrm>
              <a:off x="7012727" y="1801781"/>
              <a:ext cx="2686" cy="2735"/>
            </a:xfrm>
            <a:custGeom>
              <a:avLst/>
              <a:gdLst/>
              <a:ahLst/>
              <a:cxnLst/>
              <a:rect l="l" t="t" r="r" b="b"/>
              <a:pathLst>
                <a:path w="54" h="55" extrusionOk="0">
                  <a:moveTo>
                    <a:pt x="54" y="1"/>
                  </a:moveTo>
                  <a:cubicBezTo>
                    <a:pt x="27" y="27"/>
                    <a:pt x="27" y="27"/>
                    <a:pt x="0" y="54"/>
                  </a:cubicBezTo>
                  <a:lnTo>
                    <a:pt x="54" y="27"/>
                  </a:lnTo>
                  <a:lnTo>
                    <a:pt x="5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19"/>
            <p:cNvSpPr/>
            <p:nvPr/>
          </p:nvSpPr>
          <p:spPr>
            <a:xfrm>
              <a:off x="6912862" y="1942876"/>
              <a:ext cx="102548" cy="63956"/>
            </a:xfrm>
            <a:custGeom>
              <a:avLst/>
              <a:gdLst/>
              <a:ahLst/>
              <a:cxnLst/>
              <a:rect l="l" t="t" r="r" b="b"/>
              <a:pathLst>
                <a:path w="2062" h="1286" extrusionOk="0">
                  <a:moveTo>
                    <a:pt x="81" y="1"/>
                  </a:moveTo>
                  <a:cubicBezTo>
                    <a:pt x="54" y="54"/>
                    <a:pt x="27" y="108"/>
                    <a:pt x="1" y="135"/>
                  </a:cubicBezTo>
                  <a:lnTo>
                    <a:pt x="1981" y="1285"/>
                  </a:lnTo>
                  <a:lnTo>
                    <a:pt x="2062" y="1125"/>
                  </a:ln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19"/>
            <p:cNvSpPr/>
            <p:nvPr/>
          </p:nvSpPr>
          <p:spPr>
            <a:xfrm>
              <a:off x="7131192" y="1696645"/>
              <a:ext cx="356781" cy="408702"/>
            </a:xfrm>
            <a:custGeom>
              <a:avLst/>
              <a:gdLst/>
              <a:ahLst/>
              <a:cxnLst/>
              <a:rect l="l" t="t" r="r" b="b"/>
              <a:pathLst>
                <a:path w="7174" h="8218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217"/>
                  </a:lnTo>
                  <a:lnTo>
                    <a:pt x="3667" y="8217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19"/>
            <p:cNvSpPr/>
            <p:nvPr/>
          </p:nvSpPr>
          <p:spPr>
            <a:xfrm>
              <a:off x="7603761" y="1696645"/>
              <a:ext cx="358124" cy="40735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61"/>
                  </a:lnTo>
                  <a:lnTo>
                    <a:pt x="80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0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41"/>
                  </a:lnTo>
                  <a:lnTo>
                    <a:pt x="7093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19"/>
            <p:cNvSpPr/>
            <p:nvPr/>
          </p:nvSpPr>
          <p:spPr>
            <a:xfrm>
              <a:off x="8077622" y="1696645"/>
              <a:ext cx="356781" cy="40735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480" y="3961"/>
                  </a:lnTo>
                  <a:lnTo>
                    <a:pt x="81" y="1981"/>
                  </a:lnTo>
                  <a:lnTo>
                    <a:pt x="1" y="2141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36"/>
                  </a:lnTo>
                  <a:lnTo>
                    <a:pt x="3480" y="4256"/>
                  </a:lnTo>
                  <a:lnTo>
                    <a:pt x="3480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19"/>
            <p:cNvSpPr/>
            <p:nvPr/>
          </p:nvSpPr>
          <p:spPr>
            <a:xfrm>
              <a:off x="8550190" y="1736581"/>
              <a:ext cx="356781" cy="367424"/>
            </a:xfrm>
            <a:custGeom>
              <a:avLst/>
              <a:gdLst/>
              <a:ahLst/>
              <a:cxnLst/>
              <a:rect l="l" t="t" r="r" b="b"/>
              <a:pathLst>
                <a:path w="7174" h="7388" extrusionOk="0">
                  <a:moveTo>
                    <a:pt x="3507" y="0"/>
                  </a:moveTo>
                  <a:lnTo>
                    <a:pt x="3507" y="3158"/>
                  </a:lnTo>
                  <a:lnTo>
                    <a:pt x="81" y="1178"/>
                  </a:lnTo>
                  <a:lnTo>
                    <a:pt x="0" y="1312"/>
                  </a:lnTo>
                  <a:lnTo>
                    <a:pt x="3426" y="3292"/>
                  </a:lnTo>
                  <a:lnTo>
                    <a:pt x="0" y="5273"/>
                  </a:lnTo>
                  <a:lnTo>
                    <a:pt x="81" y="5433"/>
                  </a:lnTo>
                  <a:lnTo>
                    <a:pt x="3507" y="3453"/>
                  </a:lnTo>
                  <a:lnTo>
                    <a:pt x="3507" y="7387"/>
                  </a:lnTo>
                  <a:lnTo>
                    <a:pt x="3667" y="7387"/>
                  </a:lnTo>
                  <a:lnTo>
                    <a:pt x="3667" y="3453"/>
                  </a:lnTo>
                  <a:lnTo>
                    <a:pt x="7093" y="5407"/>
                  </a:lnTo>
                  <a:lnTo>
                    <a:pt x="7174" y="5273"/>
                  </a:lnTo>
                  <a:lnTo>
                    <a:pt x="3748" y="3292"/>
                  </a:lnTo>
                  <a:lnTo>
                    <a:pt x="5434" y="2329"/>
                  </a:lnTo>
                  <a:cubicBezTo>
                    <a:pt x="5380" y="2302"/>
                    <a:pt x="5354" y="2248"/>
                    <a:pt x="5327" y="2195"/>
                  </a:cubicBezTo>
                  <a:lnTo>
                    <a:pt x="3667" y="3158"/>
                  </a:lnTo>
                  <a:lnTo>
                    <a:pt x="3667" y="187"/>
                  </a:lnTo>
                  <a:cubicBezTo>
                    <a:pt x="3614" y="134"/>
                    <a:pt x="3560" y="80"/>
                    <a:pt x="3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19"/>
            <p:cNvSpPr/>
            <p:nvPr/>
          </p:nvSpPr>
          <p:spPr>
            <a:xfrm>
              <a:off x="6891576" y="2115948"/>
              <a:ext cx="356781" cy="40735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19"/>
            <p:cNvSpPr/>
            <p:nvPr/>
          </p:nvSpPr>
          <p:spPr>
            <a:xfrm>
              <a:off x="7364144" y="2115948"/>
              <a:ext cx="356781" cy="40735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35"/>
                  </a:lnTo>
                  <a:lnTo>
                    <a:pt x="81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3" y="6049"/>
                  </a:lnTo>
                  <a:lnTo>
                    <a:pt x="3774" y="4095"/>
                  </a:lnTo>
                  <a:lnTo>
                    <a:pt x="7173" y="2115"/>
                  </a:lnTo>
                  <a:lnTo>
                    <a:pt x="7093" y="1954"/>
                  </a:lnTo>
                  <a:lnTo>
                    <a:pt x="3667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19"/>
            <p:cNvSpPr/>
            <p:nvPr/>
          </p:nvSpPr>
          <p:spPr>
            <a:xfrm>
              <a:off x="7836713" y="2115948"/>
              <a:ext cx="358124" cy="40735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35"/>
                  </a:lnTo>
                  <a:lnTo>
                    <a:pt x="107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107" y="6210"/>
                  </a:lnTo>
                  <a:lnTo>
                    <a:pt x="3506" y="4229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29"/>
                  </a:lnTo>
                  <a:lnTo>
                    <a:pt x="7093" y="6210"/>
                  </a:lnTo>
                  <a:lnTo>
                    <a:pt x="7200" y="6049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54"/>
                  </a:lnTo>
                  <a:lnTo>
                    <a:pt x="3694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19"/>
            <p:cNvSpPr/>
            <p:nvPr/>
          </p:nvSpPr>
          <p:spPr>
            <a:xfrm>
              <a:off x="8310574" y="2114606"/>
              <a:ext cx="356781" cy="408702"/>
            </a:xfrm>
            <a:custGeom>
              <a:avLst/>
              <a:gdLst/>
              <a:ahLst/>
              <a:cxnLst/>
              <a:rect l="l" t="t" r="r" b="b"/>
              <a:pathLst>
                <a:path w="7174" h="8218" extrusionOk="0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122"/>
                  </a:lnTo>
                  <a:lnTo>
                    <a:pt x="1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8" y="8218"/>
                  </a:lnTo>
                  <a:lnTo>
                    <a:pt x="3668" y="4256"/>
                  </a:lnTo>
                  <a:lnTo>
                    <a:pt x="7094" y="6237"/>
                  </a:lnTo>
                  <a:lnTo>
                    <a:pt x="7174" y="6076"/>
                  </a:lnTo>
                  <a:lnTo>
                    <a:pt x="3748" y="4122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19"/>
            <p:cNvSpPr/>
            <p:nvPr/>
          </p:nvSpPr>
          <p:spPr>
            <a:xfrm>
              <a:off x="8783142" y="2114606"/>
              <a:ext cx="239661" cy="408702"/>
            </a:xfrm>
            <a:custGeom>
              <a:avLst/>
              <a:gdLst/>
              <a:ahLst/>
              <a:cxnLst/>
              <a:rect l="l" t="t" r="r" b="b"/>
              <a:pathLst>
                <a:path w="4819" h="8218" extrusionOk="0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7" y="8218"/>
                  </a:lnTo>
                  <a:lnTo>
                    <a:pt x="3667" y="4256"/>
                  </a:lnTo>
                  <a:lnTo>
                    <a:pt x="4818" y="4925"/>
                  </a:lnTo>
                  <a:cubicBezTo>
                    <a:pt x="4818" y="4845"/>
                    <a:pt x="4818" y="4765"/>
                    <a:pt x="4792" y="4711"/>
                  </a:cubicBezTo>
                  <a:lnTo>
                    <a:pt x="3774" y="4096"/>
                  </a:lnTo>
                  <a:lnTo>
                    <a:pt x="4604" y="3614"/>
                  </a:lnTo>
                  <a:cubicBezTo>
                    <a:pt x="4604" y="3560"/>
                    <a:pt x="4577" y="3507"/>
                    <a:pt x="4577" y="3453"/>
                  </a:cubicBezTo>
                  <a:lnTo>
                    <a:pt x="3667" y="3962"/>
                  </a:lnTo>
                  <a:lnTo>
                    <a:pt x="3667" y="295"/>
                  </a:lnTo>
                  <a:cubicBezTo>
                    <a:pt x="3641" y="188"/>
                    <a:pt x="3614" y="108"/>
                    <a:pt x="35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19"/>
            <p:cNvSpPr/>
            <p:nvPr/>
          </p:nvSpPr>
          <p:spPr>
            <a:xfrm>
              <a:off x="6773111" y="2511280"/>
              <a:ext cx="242297" cy="407359"/>
            </a:xfrm>
            <a:custGeom>
              <a:avLst/>
              <a:gdLst/>
              <a:ahLst/>
              <a:cxnLst/>
              <a:rect l="l" t="t" r="r" b="b"/>
              <a:pathLst>
                <a:path w="4872" h="8191" extrusionOk="0">
                  <a:moveTo>
                    <a:pt x="1205" y="1"/>
                  </a:moveTo>
                  <a:lnTo>
                    <a:pt x="1205" y="3935"/>
                  </a:lnTo>
                  <a:lnTo>
                    <a:pt x="0" y="3266"/>
                  </a:lnTo>
                  <a:lnTo>
                    <a:pt x="0" y="3266"/>
                  </a:lnTo>
                  <a:cubicBezTo>
                    <a:pt x="0" y="3320"/>
                    <a:pt x="27" y="3400"/>
                    <a:pt x="27" y="3480"/>
                  </a:cubicBezTo>
                  <a:lnTo>
                    <a:pt x="1098" y="4096"/>
                  </a:lnTo>
                  <a:lnTo>
                    <a:pt x="214" y="4604"/>
                  </a:lnTo>
                  <a:cubicBezTo>
                    <a:pt x="241" y="4658"/>
                    <a:pt x="241" y="4738"/>
                    <a:pt x="268" y="4792"/>
                  </a:cubicBezTo>
                  <a:lnTo>
                    <a:pt x="1205" y="4256"/>
                  </a:lnTo>
                  <a:lnTo>
                    <a:pt x="1205" y="8030"/>
                  </a:lnTo>
                  <a:cubicBezTo>
                    <a:pt x="1205" y="8084"/>
                    <a:pt x="1232" y="8137"/>
                    <a:pt x="1258" y="8191"/>
                  </a:cubicBezTo>
                  <a:lnTo>
                    <a:pt x="1365" y="8191"/>
                  </a:lnTo>
                  <a:lnTo>
                    <a:pt x="1365" y="4256"/>
                  </a:lnTo>
                  <a:lnTo>
                    <a:pt x="4791" y="6210"/>
                  </a:lnTo>
                  <a:lnTo>
                    <a:pt x="4872" y="6076"/>
                  </a:lnTo>
                  <a:lnTo>
                    <a:pt x="1446" y="4096"/>
                  </a:lnTo>
                  <a:lnTo>
                    <a:pt x="4872" y="2115"/>
                  </a:lnTo>
                  <a:lnTo>
                    <a:pt x="4791" y="1981"/>
                  </a:lnTo>
                  <a:lnTo>
                    <a:pt x="1365" y="3935"/>
                  </a:lnTo>
                  <a:lnTo>
                    <a:pt x="136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19"/>
            <p:cNvSpPr/>
            <p:nvPr/>
          </p:nvSpPr>
          <p:spPr>
            <a:xfrm>
              <a:off x="7131192" y="2511280"/>
              <a:ext cx="356781" cy="40735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56"/>
                  </a:lnTo>
                  <a:lnTo>
                    <a:pt x="7093" y="6210"/>
                  </a:lnTo>
                  <a:lnTo>
                    <a:pt x="7173" y="6076"/>
                  </a:lnTo>
                  <a:lnTo>
                    <a:pt x="3774" y="4096"/>
                  </a:lnTo>
                  <a:lnTo>
                    <a:pt x="7173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19"/>
            <p:cNvSpPr/>
            <p:nvPr/>
          </p:nvSpPr>
          <p:spPr>
            <a:xfrm>
              <a:off x="7603761" y="2511280"/>
              <a:ext cx="358124" cy="40735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1"/>
                  </a:moveTo>
                  <a:lnTo>
                    <a:pt x="3506" y="3935"/>
                  </a:lnTo>
                  <a:lnTo>
                    <a:pt x="80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0" y="6210"/>
                  </a:lnTo>
                  <a:lnTo>
                    <a:pt x="3506" y="4230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30"/>
                  </a:lnTo>
                  <a:lnTo>
                    <a:pt x="7093" y="6210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15"/>
                  </a:lnTo>
                  <a:lnTo>
                    <a:pt x="7093" y="1981"/>
                  </a:lnTo>
                  <a:lnTo>
                    <a:pt x="3694" y="3935"/>
                  </a:lnTo>
                  <a:lnTo>
                    <a:pt x="36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19"/>
            <p:cNvSpPr/>
            <p:nvPr/>
          </p:nvSpPr>
          <p:spPr>
            <a:xfrm>
              <a:off x="8077622" y="2511280"/>
              <a:ext cx="356781" cy="40735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1" y="2115"/>
                  </a:lnTo>
                  <a:lnTo>
                    <a:pt x="3400" y="4096"/>
                  </a:lnTo>
                  <a:lnTo>
                    <a:pt x="1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480" y="8191"/>
                  </a:lnTo>
                  <a:lnTo>
                    <a:pt x="3668" y="8191"/>
                  </a:lnTo>
                  <a:lnTo>
                    <a:pt x="3668" y="4230"/>
                  </a:lnTo>
                  <a:lnTo>
                    <a:pt x="7094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4" y="1955"/>
                  </a:lnTo>
                  <a:lnTo>
                    <a:pt x="3668" y="3935"/>
                  </a:lnTo>
                  <a:lnTo>
                    <a:pt x="36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19"/>
            <p:cNvSpPr/>
            <p:nvPr/>
          </p:nvSpPr>
          <p:spPr>
            <a:xfrm>
              <a:off x="8550190" y="2511280"/>
              <a:ext cx="356781" cy="40735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30"/>
                  </a:lnTo>
                  <a:lnTo>
                    <a:pt x="7093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3" y="1955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19"/>
            <p:cNvSpPr/>
            <p:nvPr/>
          </p:nvSpPr>
          <p:spPr>
            <a:xfrm>
              <a:off x="6891576" y="2934613"/>
              <a:ext cx="356781" cy="363445"/>
            </a:xfrm>
            <a:custGeom>
              <a:avLst/>
              <a:gdLst/>
              <a:ahLst/>
              <a:cxnLst/>
              <a:rect l="l" t="t" r="r" b="b"/>
              <a:pathLst>
                <a:path w="7174" h="7308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1767" y="5059"/>
                  </a:lnTo>
                  <a:cubicBezTo>
                    <a:pt x="1821" y="5086"/>
                    <a:pt x="1847" y="5139"/>
                    <a:pt x="1874" y="5193"/>
                  </a:cubicBezTo>
                  <a:lnTo>
                    <a:pt x="3507" y="4256"/>
                  </a:lnTo>
                  <a:lnTo>
                    <a:pt x="3507" y="7120"/>
                  </a:lnTo>
                  <a:cubicBezTo>
                    <a:pt x="3560" y="7200"/>
                    <a:pt x="3614" y="7254"/>
                    <a:pt x="3667" y="7307"/>
                  </a:cubicBezTo>
                  <a:lnTo>
                    <a:pt x="3667" y="4256"/>
                  </a:lnTo>
                  <a:lnTo>
                    <a:pt x="7093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19"/>
            <p:cNvSpPr/>
            <p:nvPr/>
          </p:nvSpPr>
          <p:spPr>
            <a:xfrm>
              <a:off x="7364144" y="2934613"/>
              <a:ext cx="356781" cy="40735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7" y="8190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19"/>
            <p:cNvSpPr/>
            <p:nvPr/>
          </p:nvSpPr>
          <p:spPr>
            <a:xfrm>
              <a:off x="7836713" y="2934613"/>
              <a:ext cx="358124" cy="40735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61"/>
                  </a:lnTo>
                  <a:lnTo>
                    <a:pt x="107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107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19"/>
            <p:cNvSpPr/>
            <p:nvPr/>
          </p:nvSpPr>
          <p:spPr>
            <a:xfrm>
              <a:off x="8310574" y="2934613"/>
              <a:ext cx="356781" cy="40735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1" y="2115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19"/>
            <p:cNvSpPr/>
            <p:nvPr/>
          </p:nvSpPr>
          <p:spPr>
            <a:xfrm>
              <a:off x="8783142" y="3033085"/>
              <a:ext cx="97227" cy="61270"/>
            </a:xfrm>
            <a:custGeom>
              <a:avLst/>
              <a:gdLst/>
              <a:ahLst/>
              <a:cxnLst/>
              <a:rect l="l" t="t" r="r" b="b"/>
              <a:pathLst>
                <a:path w="1955" h="1232" extrusionOk="0">
                  <a:moveTo>
                    <a:pt x="81" y="1"/>
                  </a:moveTo>
                  <a:lnTo>
                    <a:pt x="0" y="135"/>
                  </a:lnTo>
                  <a:lnTo>
                    <a:pt x="1874" y="1232"/>
                  </a:lnTo>
                  <a:cubicBezTo>
                    <a:pt x="1901" y="1178"/>
                    <a:pt x="1928" y="1125"/>
                    <a:pt x="1954" y="1071"/>
                  </a:cubicBez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19"/>
            <p:cNvSpPr/>
            <p:nvPr/>
          </p:nvSpPr>
          <p:spPr>
            <a:xfrm>
              <a:off x="7345494" y="3428467"/>
              <a:ext cx="142484" cy="85242"/>
            </a:xfrm>
            <a:custGeom>
              <a:avLst/>
              <a:gdLst/>
              <a:ahLst/>
              <a:cxnLst/>
              <a:rect l="l" t="t" r="r" b="b"/>
              <a:pathLst>
                <a:path w="2865" h="1714" extrusionOk="0">
                  <a:moveTo>
                    <a:pt x="2784" y="0"/>
                  </a:moveTo>
                  <a:lnTo>
                    <a:pt x="1" y="1606"/>
                  </a:lnTo>
                  <a:cubicBezTo>
                    <a:pt x="54" y="1660"/>
                    <a:pt x="108" y="1686"/>
                    <a:pt x="161" y="1713"/>
                  </a:cubicBezTo>
                  <a:lnTo>
                    <a:pt x="2864" y="161"/>
                  </a:lnTo>
                  <a:lnTo>
                    <a:pt x="278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19"/>
            <p:cNvSpPr/>
            <p:nvPr/>
          </p:nvSpPr>
          <p:spPr>
            <a:xfrm>
              <a:off x="7305558" y="3329945"/>
              <a:ext cx="8057" cy="161133"/>
            </a:xfrm>
            <a:custGeom>
              <a:avLst/>
              <a:gdLst/>
              <a:ahLst/>
              <a:cxnLst/>
              <a:rect l="l" t="t" r="r" b="b"/>
              <a:pathLst>
                <a:path w="162" h="3240" extrusionOk="0">
                  <a:moveTo>
                    <a:pt x="1" y="0"/>
                  </a:moveTo>
                  <a:lnTo>
                    <a:pt x="1" y="3132"/>
                  </a:lnTo>
                  <a:cubicBezTo>
                    <a:pt x="54" y="3159"/>
                    <a:pt x="108" y="3212"/>
                    <a:pt x="161" y="3239"/>
                  </a:cubicBez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19"/>
            <p:cNvSpPr/>
            <p:nvPr/>
          </p:nvSpPr>
          <p:spPr>
            <a:xfrm>
              <a:off x="7603761" y="3329945"/>
              <a:ext cx="358124" cy="316846"/>
            </a:xfrm>
            <a:custGeom>
              <a:avLst/>
              <a:gdLst/>
              <a:ahLst/>
              <a:cxnLst/>
              <a:rect l="l" t="t" r="r" b="b"/>
              <a:pathLst>
                <a:path w="7201" h="6371" extrusionOk="0">
                  <a:moveTo>
                    <a:pt x="3506" y="0"/>
                  </a:moveTo>
                  <a:lnTo>
                    <a:pt x="3506" y="3962"/>
                  </a:lnTo>
                  <a:lnTo>
                    <a:pt x="80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455" y="5835"/>
                  </a:lnTo>
                  <a:cubicBezTo>
                    <a:pt x="535" y="5835"/>
                    <a:pt x="616" y="5862"/>
                    <a:pt x="696" y="5889"/>
                  </a:cubicBezTo>
                  <a:lnTo>
                    <a:pt x="3506" y="4256"/>
                  </a:lnTo>
                  <a:lnTo>
                    <a:pt x="3506" y="6371"/>
                  </a:lnTo>
                  <a:lnTo>
                    <a:pt x="3694" y="6371"/>
                  </a:lnTo>
                  <a:lnTo>
                    <a:pt x="3694" y="4256"/>
                  </a:lnTo>
                  <a:lnTo>
                    <a:pt x="7093" y="6237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42"/>
                  </a:lnTo>
                  <a:lnTo>
                    <a:pt x="7093" y="1981"/>
                  </a:lnTo>
                  <a:lnTo>
                    <a:pt x="3694" y="3962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19"/>
            <p:cNvSpPr/>
            <p:nvPr/>
          </p:nvSpPr>
          <p:spPr>
            <a:xfrm>
              <a:off x="8077622" y="3329945"/>
              <a:ext cx="356781" cy="307546"/>
            </a:xfrm>
            <a:custGeom>
              <a:avLst/>
              <a:gdLst/>
              <a:ahLst/>
              <a:cxnLst/>
              <a:rect l="l" t="t" r="r" b="b"/>
              <a:pathLst>
                <a:path w="7174" h="6184" extrusionOk="0">
                  <a:moveTo>
                    <a:pt x="3507" y="0"/>
                  </a:moveTo>
                  <a:lnTo>
                    <a:pt x="3480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096"/>
                  </a:lnTo>
                  <a:lnTo>
                    <a:pt x="1" y="6076"/>
                  </a:lnTo>
                  <a:lnTo>
                    <a:pt x="54" y="6183"/>
                  </a:lnTo>
                  <a:lnTo>
                    <a:pt x="161" y="6183"/>
                  </a:lnTo>
                  <a:lnTo>
                    <a:pt x="3480" y="4256"/>
                  </a:lnTo>
                  <a:lnTo>
                    <a:pt x="3480" y="5354"/>
                  </a:lnTo>
                  <a:cubicBezTo>
                    <a:pt x="3560" y="5327"/>
                    <a:pt x="3614" y="5327"/>
                    <a:pt x="3668" y="5300"/>
                  </a:cubicBezTo>
                  <a:lnTo>
                    <a:pt x="3668" y="4256"/>
                  </a:lnTo>
                  <a:lnTo>
                    <a:pt x="4765" y="4899"/>
                  </a:lnTo>
                  <a:cubicBezTo>
                    <a:pt x="4845" y="4872"/>
                    <a:pt x="4899" y="4845"/>
                    <a:pt x="4979" y="4818"/>
                  </a:cubicBezTo>
                  <a:lnTo>
                    <a:pt x="3748" y="4096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19"/>
            <p:cNvSpPr/>
            <p:nvPr/>
          </p:nvSpPr>
          <p:spPr>
            <a:xfrm>
              <a:off x="8550190" y="3428467"/>
              <a:ext cx="16014" cy="12035"/>
            </a:xfrm>
            <a:custGeom>
              <a:avLst/>
              <a:gdLst/>
              <a:ahLst/>
              <a:cxnLst/>
              <a:rect l="l" t="t" r="r" b="b"/>
              <a:pathLst>
                <a:path w="322" h="242" extrusionOk="0">
                  <a:moveTo>
                    <a:pt x="81" y="0"/>
                  </a:moveTo>
                  <a:lnTo>
                    <a:pt x="0" y="134"/>
                  </a:lnTo>
                  <a:lnTo>
                    <a:pt x="161" y="241"/>
                  </a:lnTo>
                  <a:cubicBezTo>
                    <a:pt x="215" y="214"/>
                    <a:pt x="268" y="161"/>
                    <a:pt x="322" y="134"/>
                  </a:cubicBezTo>
                  <a:lnTo>
                    <a:pt x="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Hammersmith One"/>
              <a:buNone/>
              <a:defRPr sz="3000" b="1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Hammersmith One"/>
              <a:buNone/>
              <a:defRPr sz="3000" b="1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Hammersmith One"/>
              <a:buNone/>
              <a:defRPr sz="3000" b="1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Hammersmith One"/>
              <a:buNone/>
              <a:defRPr sz="3000" b="1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Hammersmith One"/>
              <a:buNone/>
              <a:defRPr sz="3000" b="1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Hammersmith One"/>
              <a:buNone/>
              <a:defRPr sz="3000" b="1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Hammersmith One"/>
              <a:buNone/>
              <a:defRPr sz="3000" b="1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Hammersmith One"/>
              <a:buNone/>
              <a:defRPr sz="3000" b="1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Hammersmith One"/>
              <a:buNone/>
              <a:defRPr sz="3000" b="1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Manjari"/>
              <a:buChar char="●"/>
              <a:defRPr sz="1800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anjari"/>
              <a:buChar char="○"/>
              <a:defRPr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anjari"/>
              <a:buChar char="■"/>
              <a:defRPr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anjari"/>
              <a:buChar char="●"/>
              <a:defRPr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anjari"/>
              <a:buChar char="○"/>
              <a:defRPr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anjari"/>
              <a:buChar char="■"/>
              <a:defRPr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anjari"/>
              <a:buChar char="●"/>
              <a:defRPr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anjari"/>
              <a:buChar char="○"/>
              <a:defRPr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anjari"/>
              <a:buChar char="■"/>
              <a:defRPr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3" r:id="rId3"/>
    <p:sldLayoutId id="2147483657" r:id="rId4"/>
    <p:sldLayoutId id="2147483658" r:id="rId5"/>
    <p:sldLayoutId id="2147483659" r:id="rId6"/>
    <p:sldLayoutId id="2147483663" r:id="rId7"/>
    <p:sldLayoutId id="2147483664" r:id="rId8"/>
    <p:sldLayoutId id="2147483665" r:id="rId9"/>
    <p:sldLayoutId id="2147483677" r:id="rId10"/>
    <p:sldLayoutId id="2147483685" r:id="rId11"/>
    <p:sldLayoutId id="2147483694" r:id="rId12"/>
  </p:sldLayoutIdLst>
  <p:hf sldNum="0"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openxmlformats.org/officeDocument/2006/relationships/slide" Target="slide14.xml"/><Relationship Id="rId4" Type="http://schemas.openxmlformats.org/officeDocument/2006/relationships/slide" Target="slide2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043608" y="1275606"/>
            <a:ext cx="7249346" cy="2052600"/>
          </a:xfrm>
        </p:spPr>
        <p:txBody>
          <a:bodyPr/>
          <a:lstStyle/>
          <a:p>
            <a:r>
              <a:rPr lang="fr-FR" sz="4400" dirty="0" err="1" smtClean="0">
                <a:solidFill>
                  <a:schemeClr val="accent2"/>
                </a:solidFill>
              </a:rPr>
              <a:t>OpenClassrooms</a:t>
            </a:r>
            <a:r>
              <a:rPr lang="fr-FR" sz="4400" dirty="0" smtClean="0">
                <a:solidFill>
                  <a:schemeClr val="accent2"/>
                </a:solidFill>
              </a:rPr>
              <a:t/>
            </a:r>
            <a:br>
              <a:rPr lang="fr-FR" sz="4400" dirty="0" smtClean="0">
                <a:solidFill>
                  <a:schemeClr val="accent2"/>
                </a:solidFill>
              </a:rPr>
            </a:br>
            <a:r>
              <a:rPr lang="fr-FR" sz="4400" dirty="0" smtClean="0">
                <a:solidFill>
                  <a:schemeClr val="accent2"/>
                </a:solidFill>
              </a:rPr>
              <a:t>Segmentez les clients d’un site de e-commerce </a:t>
            </a:r>
            <a:endParaRPr lang="fr-FR" sz="4400" dirty="0">
              <a:solidFill>
                <a:schemeClr val="accent2"/>
              </a:solidFill>
            </a:endParaRP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 smtClean="0"/>
              <a:t>Parcours Data </a:t>
            </a:r>
            <a:r>
              <a:rPr lang="fr-FR" dirty="0" err="1" smtClean="0"/>
              <a:t>Scientist</a:t>
            </a:r>
            <a:r>
              <a:rPr lang="fr-FR" dirty="0" smtClean="0"/>
              <a:t> en alternance</a:t>
            </a:r>
          </a:p>
          <a:p>
            <a:r>
              <a:rPr lang="fr-FR" dirty="0" smtClean="0"/>
              <a:t>Projet 5 – Hugo REBEIX</a:t>
            </a:r>
            <a:endParaRPr lang="fr-FR" dirty="0"/>
          </a:p>
        </p:txBody>
      </p:sp>
      <p:sp>
        <p:nvSpPr>
          <p:cNvPr id="4" name="ZoneTexte 3"/>
          <p:cNvSpPr txBox="1"/>
          <p:nvPr/>
        </p:nvSpPr>
        <p:spPr>
          <a:xfrm>
            <a:off x="8604448" y="4826614"/>
            <a:ext cx="4320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BF6A56AE-9AEE-449C-91A9-8A48100901EC}" type="slidenum">
              <a:rPr lang="fr-FR" smtClean="0"/>
              <a:t>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18382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Catégorie préférée</a:t>
            </a:r>
            <a:endParaRPr lang="fr-FR" dirty="0"/>
          </a:p>
        </p:txBody>
      </p:sp>
      <p:sp>
        <p:nvSpPr>
          <p:cNvPr id="23" name="ZoneTexte 22"/>
          <p:cNvSpPr txBox="1"/>
          <p:nvPr/>
        </p:nvSpPr>
        <p:spPr>
          <a:xfrm>
            <a:off x="731336" y="1339349"/>
            <a:ext cx="13681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 smtClean="0">
                <a:solidFill>
                  <a:schemeClr val="accent2"/>
                </a:solidFill>
                <a:latin typeface="Manjari"/>
              </a:rPr>
              <a:t>Travail de réduction de la cardinalité </a:t>
            </a:r>
          </a:p>
        </p:txBody>
      </p:sp>
      <p:sp>
        <p:nvSpPr>
          <p:cNvPr id="24" name="ZoneTexte 23"/>
          <p:cNvSpPr txBox="1"/>
          <p:nvPr/>
        </p:nvSpPr>
        <p:spPr>
          <a:xfrm>
            <a:off x="-45092" y="2118957"/>
            <a:ext cx="1213696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dirty="0" smtClean="0">
                <a:latin typeface="Hammersmith One" panose="020B0604020202020204" charset="0"/>
              </a:rPr>
              <a:t>74</a:t>
            </a:r>
          </a:p>
          <a:p>
            <a:pPr algn="ctr"/>
            <a:r>
              <a:rPr lang="fr-FR" sz="1200" dirty="0" smtClean="0">
                <a:latin typeface="Hammersmith One" panose="020B0604020202020204" charset="0"/>
              </a:rPr>
              <a:t>Catégories</a:t>
            </a:r>
          </a:p>
        </p:txBody>
      </p:sp>
      <p:sp>
        <p:nvSpPr>
          <p:cNvPr id="25" name="Flèche vers le bas 24"/>
          <p:cNvSpPr/>
          <p:nvPr/>
        </p:nvSpPr>
        <p:spPr>
          <a:xfrm rot="16200000">
            <a:off x="1251052" y="2205193"/>
            <a:ext cx="216024" cy="504056"/>
          </a:xfrm>
          <a:prstGeom prst="down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ZoneTexte 26"/>
          <p:cNvSpPr txBox="1"/>
          <p:nvPr/>
        </p:nvSpPr>
        <p:spPr>
          <a:xfrm>
            <a:off x="1492640" y="2118957"/>
            <a:ext cx="1213696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dirty="0" smtClean="0">
                <a:latin typeface="Hammersmith One" panose="020B0604020202020204" charset="0"/>
              </a:rPr>
              <a:t>16</a:t>
            </a:r>
          </a:p>
          <a:p>
            <a:pPr algn="ctr"/>
            <a:r>
              <a:rPr lang="fr-FR" sz="1200" dirty="0" smtClean="0">
                <a:latin typeface="Hammersmith One" panose="020B0604020202020204" charset="0"/>
              </a:rPr>
              <a:t>Catégories</a:t>
            </a:r>
          </a:p>
        </p:txBody>
      </p:sp>
      <p:pic>
        <p:nvPicPr>
          <p:cNvPr id="28" name="Image 2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792" y="1249143"/>
            <a:ext cx="6155781" cy="3055345"/>
          </a:xfrm>
          <a:prstGeom prst="rect">
            <a:avLst/>
          </a:prstGeom>
        </p:spPr>
      </p:pic>
      <p:sp>
        <p:nvSpPr>
          <p:cNvPr id="29" name="ZoneTexte 28"/>
          <p:cNvSpPr txBox="1"/>
          <p:nvPr/>
        </p:nvSpPr>
        <p:spPr>
          <a:xfrm>
            <a:off x="8604448" y="4826614"/>
            <a:ext cx="4320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BF6A56AE-9AEE-449C-91A9-8A48100901EC}" type="slidenum">
              <a:rPr lang="fr-FR" smtClean="0"/>
              <a:t>10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94336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6000" dirty="0" smtClean="0">
                <a:solidFill>
                  <a:schemeClr val="accent2"/>
                </a:solidFill>
              </a:rPr>
              <a:t>24 variables</a:t>
            </a:r>
            <a:br>
              <a:rPr lang="fr-FR" sz="6000" dirty="0" smtClean="0">
                <a:solidFill>
                  <a:schemeClr val="accent2"/>
                </a:solidFill>
              </a:rPr>
            </a:br>
            <a:r>
              <a:rPr lang="fr-FR" sz="6000" dirty="0" smtClean="0">
                <a:solidFill>
                  <a:schemeClr val="accent2"/>
                </a:solidFill>
              </a:rPr>
              <a:t>96k clients</a:t>
            </a:r>
            <a:endParaRPr lang="fr-FR" sz="6000" dirty="0">
              <a:solidFill>
                <a:schemeClr val="accent2"/>
              </a:solidFill>
            </a:endParaRPr>
          </a:p>
        </p:txBody>
      </p:sp>
      <p:sp>
        <p:nvSpPr>
          <p:cNvPr id="21" name="ZoneTexte 20"/>
          <p:cNvSpPr txBox="1"/>
          <p:nvPr/>
        </p:nvSpPr>
        <p:spPr>
          <a:xfrm>
            <a:off x="8604448" y="4826614"/>
            <a:ext cx="4320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BF6A56AE-9AEE-449C-91A9-8A48100901EC}" type="slidenum">
              <a:rPr lang="fr-FR" smtClean="0"/>
              <a:t>11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72496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Connecteur droit 26"/>
          <p:cNvCxnSpPr/>
          <p:nvPr/>
        </p:nvCxnSpPr>
        <p:spPr>
          <a:xfrm>
            <a:off x="455300" y="2480730"/>
            <a:ext cx="0" cy="631522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16"/>
          <p:cNvCxnSpPr/>
          <p:nvPr/>
        </p:nvCxnSpPr>
        <p:spPr>
          <a:xfrm>
            <a:off x="4842832" y="2606361"/>
            <a:ext cx="0" cy="678393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12"/>
          <p:cNvCxnSpPr/>
          <p:nvPr/>
        </p:nvCxnSpPr>
        <p:spPr>
          <a:xfrm>
            <a:off x="2773640" y="2484245"/>
            <a:ext cx="0" cy="631522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ZoneTexte 1"/>
          <p:cNvSpPr txBox="1"/>
          <p:nvPr/>
        </p:nvSpPr>
        <p:spPr>
          <a:xfrm>
            <a:off x="8604448" y="4826614"/>
            <a:ext cx="4320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BF6A56AE-9AEE-449C-91A9-8A48100901EC}" type="slidenum">
              <a:rPr lang="fr-FR" smtClean="0"/>
              <a:t>12</a:t>
            </a:fld>
            <a:endParaRPr lang="fr-FR" dirty="0"/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>
          <a:xfrm>
            <a:off x="818970" y="411510"/>
            <a:ext cx="7717500" cy="541500"/>
          </a:xfrm>
        </p:spPr>
        <p:txBody>
          <a:bodyPr/>
          <a:lstStyle/>
          <a:p>
            <a:r>
              <a:rPr lang="fr-FR" dirty="0" smtClean="0"/>
              <a:t>Modélisation</a:t>
            </a:r>
            <a:endParaRPr lang="fr-FR" dirty="0"/>
          </a:p>
        </p:txBody>
      </p:sp>
      <p:sp>
        <p:nvSpPr>
          <p:cNvPr id="6" name="Rectangle à coins arrondis 5"/>
          <p:cNvSpPr/>
          <p:nvPr/>
        </p:nvSpPr>
        <p:spPr>
          <a:xfrm>
            <a:off x="2629624" y="1670257"/>
            <a:ext cx="1440160" cy="9361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Réduction de Dimension (PCA)</a:t>
            </a:r>
            <a:endParaRPr lang="fr-FR" dirty="0"/>
          </a:p>
        </p:txBody>
      </p:sp>
      <p:sp>
        <p:nvSpPr>
          <p:cNvPr id="7" name="Rectangle à coins arrondis 6"/>
          <p:cNvSpPr/>
          <p:nvPr/>
        </p:nvSpPr>
        <p:spPr>
          <a:xfrm>
            <a:off x="4698032" y="1490237"/>
            <a:ext cx="1800200" cy="1296144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Entrainement de modèles</a:t>
            </a:r>
          </a:p>
          <a:p>
            <a:pPr algn="ctr"/>
            <a:r>
              <a:rPr lang="fr-FR" dirty="0" smtClean="0"/>
              <a:t>(K-</a:t>
            </a:r>
            <a:r>
              <a:rPr lang="fr-FR" dirty="0" err="1" smtClean="0"/>
              <a:t>Means</a:t>
            </a:r>
            <a:r>
              <a:rPr lang="fr-FR" dirty="0" smtClean="0"/>
              <a:t>, DBSCAN, </a:t>
            </a:r>
            <a:r>
              <a:rPr lang="fr-FR" dirty="0" err="1" smtClean="0"/>
              <a:t>Hierarchique</a:t>
            </a:r>
            <a:r>
              <a:rPr lang="fr-FR" dirty="0" smtClean="0"/>
              <a:t>)</a:t>
            </a:r>
            <a:endParaRPr lang="fr-FR" dirty="0"/>
          </a:p>
        </p:txBody>
      </p:sp>
      <p:sp>
        <p:nvSpPr>
          <p:cNvPr id="10" name="Flèche droite 9"/>
          <p:cNvSpPr/>
          <p:nvPr/>
        </p:nvSpPr>
        <p:spPr>
          <a:xfrm>
            <a:off x="4141792" y="1994293"/>
            <a:ext cx="504056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Flèche droite 10"/>
          <p:cNvSpPr/>
          <p:nvPr/>
        </p:nvSpPr>
        <p:spPr>
          <a:xfrm>
            <a:off x="6560172" y="2019455"/>
            <a:ext cx="504056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/>
          <p:cNvSpPr txBox="1"/>
          <p:nvPr/>
        </p:nvSpPr>
        <p:spPr>
          <a:xfrm>
            <a:off x="2845648" y="2668415"/>
            <a:ext cx="129614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dirty="0" smtClean="0">
                <a:solidFill>
                  <a:schemeClr val="accent2"/>
                </a:solidFill>
                <a:latin typeface="Manjari"/>
              </a:rPr>
              <a:t>Choisir le nombre de composantes</a:t>
            </a:r>
          </a:p>
        </p:txBody>
      </p:sp>
      <p:sp>
        <p:nvSpPr>
          <p:cNvPr id="18" name="ZoneTexte 17"/>
          <p:cNvSpPr txBox="1"/>
          <p:nvPr/>
        </p:nvSpPr>
        <p:spPr>
          <a:xfrm>
            <a:off x="4862636" y="2886081"/>
            <a:ext cx="165007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dirty="0" smtClean="0">
                <a:solidFill>
                  <a:schemeClr val="accent2"/>
                </a:solidFill>
                <a:latin typeface="Manjari"/>
              </a:rPr>
              <a:t>Tuner les paramètres et observer les métriques</a:t>
            </a:r>
          </a:p>
        </p:txBody>
      </p:sp>
      <p:grpSp>
        <p:nvGrpSpPr>
          <p:cNvPr id="24" name="Groupe 23"/>
          <p:cNvGrpSpPr/>
          <p:nvPr/>
        </p:nvGrpSpPr>
        <p:grpSpPr>
          <a:xfrm>
            <a:off x="7130124" y="1659621"/>
            <a:ext cx="1722080" cy="1437602"/>
            <a:chOff x="6084168" y="1469730"/>
            <a:chExt cx="1722080" cy="1437602"/>
          </a:xfrm>
        </p:grpSpPr>
        <p:cxnSp>
          <p:nvCxnSpPr>
            <p:cNvPr id="22" name="Connecteur droit 21"/>
            <p:cNvCxnSpPr/>
            <p:nvPr/>
          </p:nvCxnSpPr>
          <p:spPr>
            <a:xfrm>
              <a:off x="6136372" y="2212114"/>
              <a:ext cx="0" cy="678393"/>
            </a:xfrm>
            <a:prstGeom prst="line">
              <a:avLst/>
            </a:prstGeom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Rectangle à coins arrondis 7"/>
            <p:cNvSpPr/>
            <p:nvPr/>
          </p:nvSpPr>
          <p:spPr>
            <a:xfrm>
              <a:off x="6084168" y="1469730"/>
              <a:ext cx="1440160" cy="93610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/>
                <a:t>Visualisation (t-SNE)</a:t>
              </a:r>
              <a:endParaRPr lang="fr-FR" dirty="0"/>
            </a:p>
          </p:txBody>
        </p:sp>
        <p:sp>
          <p:nvSpPr>
            <p:cNvPr id="23" name="ZoneTexte 22"/>
            <p:cNvSpPr txBox="1"/>
            <p:nvPr/>
          </p:nvSpPr>
          <p:spPr>
            <a:xfrm>
              <a:off x="6156176" y="2491834"/>
              <a:ext cx="1650072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050" dirty="0" smtClean="0">
                  <a:solidFill>
                    <a:schemeClr val="accent2"/>
                  </a:solidFill>
                  <a:latin typeface="Manjari"/>
                </a:rPr>
                <a:t>Tuner la perplexité et observer les clusters</a:t>
              </a:r>
            </a:p>
          </p:txBody>
        </p:sp>
      </p:grpSp>
      <p:sp>
        <p:nvSpPr>
          <p:cNvPr id="25" name="Rectangle à coins arrondis 24"/>
          <p:cNvSpPr/>
          <p:nvPr/>
        </p:nvSpPr>
        <p:spPr>
          <a:xfrm>
            <a:off x="383292" y="1697286"/>
            <a:ext cx="1440160" cy="9361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Normalisation des données</a:t>
            </a:r>
            <a:endParaRPr lang="fr-FR" dirty="0"/>
          </a:p>
        </p:txBody>
      </p:sp>
      <p:sp>
        <p:nvSpPr>
          <p:cNvPr id="26" name="Flèche droite 25"/>
          <p:cNvSpPr/>
          <p:nvPr/>
        </p:nvSpPr>
        <p:spPr>
          <a:xfrm>
            <a:off x="1967468" y="2021322"/>
            <a:ext cx="504056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ZoneTexte 27"/>
          <p:cNvSpPr txBox="1"/>
          <p:nvPr/>
        </p:nvSpPr>
        <p:spPr>
          <a:xfrm>
            <a:off x="527308" y="2664900"/>
            <a:ext cx="129614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dirty="0" err="1" smtClean="0">
                <a:solidFill>
                  <a:schemeClr val="accent2"/>
                </a:solidFill>
                <a:latin typeface="Manjari"/>
              </a:rPr>
              <a:t>StandardScaler</a:t>
            </a:r>
            <a:r>
              <a:rPr lang="fr-FR" sz="1050" dirty="0" smtClean="0">
                <a:solidFill>
                  <a:schemeClr val="accent2"/>
                </a:solidFill>
                <a:latin typeface="Manjari"/>
              </a:rPr>
              <a:t> de </a:t>
            </a:r>
          </a:p>
          <a:p>
            <a:r>
              <a:rPr lang="fr-FR" sz="1050" dirty="0" err="1" smtClean="0">
                <a:solidFill>
                  <a:schemeClr val="accent2"/>
                </a:solidFill>
                <a:latin typeface="Manjari"/>
              </a:rPr>
              <a:t>Scikit-Learn</a:t>
            </a:r>
            <a:endParaRPr lang="fr-FR" sz="1050" dirty="0" smtClean="0">
              <a:solidFill>
                <a:schemeClr val="accent2"/>
              </a:solidFill>
              <a:latin typeface="Manja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166623"/>
            <a:ext cx="4966996" cy="3479296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Analyse en composantes principales</a:t>
            </a:r>
            <a:endParaRPr lang="fr-FR" dirty="0"/>
          </a:p>
        </p:txBody>
      </p:sp>
      <p:sp>
        <p:nvSpPr>
          <p:cNvPr id="5" name="ZoneTexte 4"/>
          <p:cNvSpPr txBox="1"/>
          <p:nvPr/>
        </p:nvSpPr>
        <p:spPr>
          <a:xfrm>
            <a:off x="8604448" y="4826614"/>
            <a:ext cx="4320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BF6A56AE-9AEE-449C-91A9-8A48100901EC}" type="slidenum">
              <a:rPr lang="fr-FR" smtClean="0"/>
              <a:t>13</a:t>
            </a:fld>
            <a:endParaRPr lang="fr-FR" dirty="0"/>
          </a:p>
        </p:txBody>
      </p:sp>
      <p:sp>
        <p:nvSpPr>
          <p:cNvPr id="6" name="Flèche droite 5"/>
          <p:cNvSpPr/>
          <p:nvPr/>
        </p:nvSpPr>
        <p:spPr>
          <a:xfrm>
            <a:off x="5436096" y="2690247"/>
            <a:ext cx="576064" cy="432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ZoneTexte 7"/>
          <p:cNvSpPr txBox="1"/>
          <p:nvPr/>
        </p:nvSpPr>
        <p:spPr>
          <a:xfrm>
            <a:off x="6012160" y="2444606"/>
            <a:ext cx="20882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 smtClean="0">
                <a:solidFill>
                  <a:srgbClr val="C00000"/>
                </a:solidFill>
                <a:latin typeface="Manjari"/>
              </a:rPr>
              <a:t>12 </a:t>
            </a:r>
            <a:r>
              <a:rPr lang="fr-FR" sz="1800" dirty="0" smtClean="0">
                <a:solidFill>
                  <a:srgbClr val="C00000"/>
                </a:solidFill>
                <a:latin typeface="Manjari"/>
              </a:rPr>
              <a:t>composantes</a:t>
            </a:r>
            <a:r>
              <a:rPr lang="fr-FR" sz="1800" b="1" dirty="0" smtClean="0">
                <a:solidFill>
                  <a:srgbClr val="C00000"/>
                </a:solidFill>
                <a:latin typeface="Manjari"/>
              </a:rPr>
              <a:t> </a:t>
            </a:r>
            <a:r>
              <a:rPr lang="fr-FR" sz="1800" dirty="0" smtClean="0">
                <a:solidFill>
                  <a:srgbClr val="C00000"/>
                </a:solidFill>
                <a:latin typeface="Manjari"/>
              </a:rPr>
              <a:t>expliquent </a:t>
            </a:r>
            <a:r>
              <a:rPr lang="fr-FR" sz="1800" b="1" dirty="0" smtClean="0">
                <a:solidFill>
                  <a:srgbClr val="C00000"/>
                </a:solidFill>
                <a:latin typeface="Manjari"/>
              </a:rPr>
              <a:t>95%</a:t>
            </a:r>
            <a:r>
              <a:rPr lang="fr-FR" sz="1800" dirty="0" smtClean="0">
                <a:solidFill>
                  <a:srgbClr val="C00000"/>
                </a:solidFill>
                <a:latin typeface="Manjari"/>
              </a:rPr>
              <a:t> de la variance </a:t>
            </a:r>
          </a:p>
        </p:txBody>
      </p:sp>
    </p:spTree>
    <p:extLst>
      <p:ext uri="{BB962C8B-B14F-4D97-AF65-F5344CB8AC3E}">
        <p14:creationId xmlns:p14="http://schemas.microsoft.com/office/powerpoint/2010/main" val="1598402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Clustering</a:t>
            </a:r>
            <a:endParaRPr lang="fr-FR" dirty="0"/>
          </a:p>
        </p:txBody>
      </p:sp>
      <p:sp>
        <p:nvSpPr>
          <p:cNvPr id="5" name="Sous-titr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 smtClean="0"/>
              <a:t>K-MEANS</a:t>
            </a:r>
          </a:p>
          <a:p>
            <a:pPr marL="114300" indent="0">
              <a:buNone/>
            </a:pPr>
            <a:endParaRPr lang="fr-FR" dirty="0"/>
          </a:p>
          <a:p>
            <a:pPr marL="114300" indent="0">
              <a:buNone/>
            </a:pPr>
            <a:r>
              <a:rPr lang="fr-FR" dirty="0" err="1" smtClean="0"/>
              <a:t>Tuning</a:t>
            </a:r>
            <a:r>
              <a:rPr lang="fr-FR" dirty="0" smtClean="0"/>
              <a:t> du nombre de clusters avec le score de silhouette et le score de Davies </a:t>
            </a:r>
            <a:r>
              <a:rPr lang="fr-FR" dirty="0" err="1" smtClean="0"/>
              <a:t>Bouldin</a:t>
            </a:r>
            <a:endParaRPr lang="fr-FR" dirty="0" smtClean="0"/>
          </a:p>
        </p:txBody>
      </p:sp>
      <p:sp>
        <p:nvSpPr>
          <p:cNvPr id="6" name="ZoneTexte 5"/>
          <p:cNvSpPr txBox="1"/>
          <p:nvPr/>
        </p:nvSpPr>
        <p:spPr>
          <a:xfrm>
            <a:off x="8604448" y="4826614"/>
            <a:ext cx="4320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BF6A56AE-9AEE-449C-91A9-8A48100901EC}" type="slidenum">
              <a:rPr lang="fr-FR" smtClean="0"/>
              <a:t>14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12052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/>
          <p:cNvSpPr txBox="1"/>
          <p:nvPr/>
        </p:nvSpPr>
        <p:spPr>
          <a:xfrm>
            <a:off x="8604448" y="4826614"/>
            <a:ext cx="4320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BF6A56AE-9AEE-449C-91A9-8A48100901EC}" type="slidenum">
              <a:rPr lang="fr-FR" smtClean="0"/>
              <a:t>15</a:t>
            </a:fld>
            <a:endParaRPr lang="fr-FR" dirty="0"/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243118"/>
            <a:ext cx="4443037" cy="3128832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7" y="1258569"/>
            <a:ext cx="4487803" cy="3097929"/>
          </a:xfrm>
          <a:prstGeom prst="rect">
            <a:avLst/>
          </a:prstGeom>
        </p:spPr>
      </p:pic>
      <p:cxnSp>
        <p:nvCxnSpPr>
          <p:cNvPr id="11" name="Connecteur droit 10"/>
          <p:cNvCxnSpPr/>
          <p:nvPr/>
        </p:nvCxnSpPr>
        <p:spPr>
          <a:xfrm>
            <a:off x="3491880" y="1563638"/>
            <a:ext cx="0" cy="2448272"/>
          </a:xfrm>
          <a:prstGeom prst="line">
            <a:avLst/>
          </a:prstGeom>
          <a:ln w="127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17"/>
          <p:cNvCxnSpPr/>
          <p:nvPr/>
        </p:nvCxnSpPr>
        <p:spPr>
          <a:xfrm>
            <a:off x="8100392" y="1491630"/>
            <a:ext cx="0" cy="2448272"/>
          </a:xfrm>
          <a:prstGeom prst="line">
            <a:avLst/>
          </a:prstGeom>
          <a:ln w="127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itre 1"/>
          <p:cNvSpPr>
            <a:spLocks noGrp="1"/>
          </p:cNvSpPr>
          <p:nvPr>
            <p:ph type="title"/>
          </p:nvPr>
        </p:nvSpPr>
        <p:spPr>
          <a:xfrm>
            <a:off x="691792" y="339502"/>
            <a:ext cx="7717500" cy="541500"/>
          </a:xfrm>
        </p:spPr>
        <p:txBody>
          <a:bodyPr/>
          <a:lstStyle/>
          <a:p>
            <a:r>
              <a:rPr lang="fr-FR" dirty="0" smtClean="0"/>
              <a:t>K – </a:t>
            </a:r>
            <a:r>
              <a:rPr lang="fr-FR" dirty="0" err="1" smtClean="0"/>
              <a:t>Means</a:t>
            </a:r>
            <a:r>
              <a:rPr lang="fr-FR" dirty="0" smtClean="0"/>
              <a:t> : Nombre de clusters</a:t>
            </a:r>
            <a:endParaRPr lang="fr-FR" dirty="0"/>
          </a:p>
        </p:txBody>
      </p:sp>
      <p:sp>
        <p:nvSpPr>
          <p:cNvPr id="20" name="ZoneTexte 19"/>
          <p:cNvSpPr txBox="1"/>
          <p:nvPr/>
        </p:nvSpPr>
        <p:spPr>
          <a:xfrm>
            <a:off x="3110382" y="4653019"/>
            <a:ext cx="2880320" cy="30777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latin typeface="Manjari"/>
              </a:rPr>
              <a:t>9 Clusters semblent convenir</a:t>
            </a:r>
          </a:p>
        </p:txBody>
      </p:sp>
    </p:spTree>
    <p:extLst>
      <p:ext uri="{BB962C8B-B14F-4D97-AF65-F5344CB8AC3E}">
        <p14:creationId xmlns:p14="http://schemas.microsoft.com/office/powerpoint/2010/main" val="2846076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55576" y="195486"/>
            <a:ext cx="7717500" cy="541500"/>
          </a:xfrm>
        </p:spPr>
        <p:txBody>
          <a:bodyPr/>
          <a:lstStyle/>
          <a:p>
            <a:r>
              <a:rPr lang="fr-FR" dirty="0" smtClean="0"/>
              <a:t>Avec t – SNE (perplexité 45)</a:t>
            </a:r>
            <a:endParaRPr lang="fr-FR" dirty="0"/>
          </a:p>
        </p:txBody>
      </p:sp>
      <p:sp>
        <p:nvSpPr>
          <p:cNvPr id="4" name="ZoneTexte 3"/>
          <p:cNvSpPr txBox="1"/>
          <p:nvPr/>
        </p:nvSpPr>
        <p:spPr>
          <a:xfrm>
            <a:off x="8604448" y="4826614"/>
            <a:ext cx="4320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BF6A56AE-9AEE-449C-91A9-8A48100901EC}" type="slidenum">
              <a:rPr lang="fr-FR" smtClean="0"/>
              <a:t>16</a:t>
            </a:fld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728" y="620300"/>
            <a:ext cx="4886614" cy="4512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439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Comparaison autres modèles</a:t>
            </a:r>
          </a:p>
        </p:txBody>
      </p:sp>
      <p:sp>
        <p:nvSpPr>
          <p:cNvPr id="5" name="Sous-titre 4"/>
          <p:cNvSpPr>
            <a:spLocks noGrp="1"/>
          </p:cNvSpPr>
          <p:nvPr>
            <p:ph type="subTitle" idx="1"/>
          </p:nvPr>
        </p:nvSpPr>
        <p:spPr>
          <a:xfrm>
            <a:off x="539552" y="1563638"/>
            <a:ext cx="6266613" cy="2489700"/>
          </a:xfrm>
        </p:spPr>
        <p:txBody>
          <a:bodyPr/>
          <a:lstStyle/>
          <a:p>
            <a:pPr marL="114300" indent="0">
              <a:buNone/>
            </a:pPr>
            <a:r>
              <a:rPr lang="fr-FR" b="1" dirty="0" smtClean="0"/>
              <a:t>DBSCAN</a:t>
            </a:r>
          </a:p>
          <a:p>
            <a:pPr marL="114300" indent="0">
              <a:buNone/>
            </a:pPr>
            <a:endParaRPr lang="fr-FR" dirty="0"/>
          </a:p>
          <a:p>
            <a:pPr marL="114300" indent="0">
              <a:buNone/>
            </a:pPr>
            <a:r>
              <a:rPr lang="fr-FR" dirty="0" err="1" smtClean="0"/>
              <a:t>Tuning</a:t>
            </a:r>
            <a:r>
              <a:rPr lang="fr-FR" dirty="0" smtClean="0"/>
              <a:t>:</a:t>
            </a:r>
          </a:p>
          <a:p>
            <a:r>
              <a:rPr lang="fr-FR" dirty="0" err="1" smtClean="0"/>
              <a:t>eps</a:t>
            </a:r>
            <a:r>
              <a:rPr lang="fr-FR" dirty="0" smtClean="0"/>
              <a:t>: 0.001</a:t>
            </a:r>
            <a:r>
              <a:rPr lang="fr-FR" dirty="0"/>
              <a:t>, 0.0001, 0.01, 0.1, 0.2, 0.3, 0.4, 0.5, </a:t>
            </a:r>
            <a:r>
              <a:rPr lang="fr-FR" dirty="0" smtClean="0"/>
              <a:t>1,</a:t>
            </a:r>
            <a:endParaRPr lang="fr-FR" dirty="0"/>
          </a:p>
          <a:p>
            <a:r>
              <a:rPr lang="fr-FR" dirty="0" err="1" smtClean="0"/>
              <a:t>min_samples</a:t>
            </a:r>
            <a:r>
              <a:rPr lang="fr-FR" dirty="0" smtClean="0"/>
              <a:t>: 2</a:t>
            </a:r>
            <a:r>
              <a:rPr lang="fr-FR" dirty="0"/>
              <a:t>, 4, 5, 8, </a:t>
            </a:r>
            <a:r>
              <a:rPr lang="fr-FR" dirty="0" smtClean="0"/>
              <a:t>10,</a:t>
            </a:r>
            <a:endParaRPr lang="fr-FR" dirty="0"/>
          </a:p>
          <a:p>
            <a:r>
              <a:rPr lang="fr-FR" dirty="0" err="1" smtClean="0"/>
              <a:t>metric</a:t>
            </a:r>
            <a:r>
              <a:rPr lang="fr-FR" dirty="0" smtClean="0"/>
              <a:t>: </a:t>
            </a:r>
            <a:r>
              <a:rPr lang="fr-FR" dirty="0" err="1" smtClean="0"/>
              <a:t>cosine</a:t>
            </a:r>
            <a:r>
              <a:rPr lang="fr-FR" dirty="0" smtClean="0"/>
              <a:t>, l2, </a:t>
            </a:r>
            <a:r>
              <a:rPr lang="fr-FR" dirty="0" err="1" smtClean="0"/>
              <a:t>manhattan</a:t>
            </a:r>
            <a:r>
              <a:rPr lang="fr-FR" dirty="0" smtClean="0"/>
              <a:t>, </a:t>
            </a:r>
            <a:r>
              <a:rPr lang="fr-FR" dirty="0" err="1" smtClean="0"/>
              <a:t>euclidean</a:t>
            </a:r>
            <a:endParaRPr lang="fr-FR" dirty="0" smtClean="0"/>
          </a:p>
          <a:p>
            <a:endParaRPr lang="fr-FR" dirty="0"/>
          </a:p>
          <a:p>
            <a:pPr marL="114300" indent="0">
              <a:buNone/>
            </a:pPr>
            <a:r>
              <a:rPr lang="fr-FR" dirty="0" smtClean="0"/>
              <a:t>Plus de deux clusters : Score de silhouette toujours négatif et nombre de points « bruit » supérieur à 50%</a:t>
            </a:r>
          </a:p>
          <a:p>
            <a:pPr marL="114300" indent="0">
              <a:buNone/>
            </a:pPr>
            <a:endParaRPr lang="fr-FR" dirty="0" smtClean="0"/>
          </a:p>
        </p:txBody>
      </p:sp>
      <p:sp>
        <p:nvSpPr>
          <p:cNvPr id="6" name="ZoneTexte 5"/>
          <p:cNvSpPr txBox="1"/>
          <p:nvPr/>
        </p:nvSpPr>
        <p:spPr>
          <a:xfrm>
            <a:off x="8604448" y="4826614"/>
            <a:ext cx="4320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BF6A56AE-9AEE-449C-91A9-8A48100901EC}" type="slidenum">
              <a:rPr lang="fr-FR" smtClean="0"/>
              <a:t>17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5355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Comparaison autres modèles</a:t>
            </a:r>
          </a:p>
        </p:txBody>
      </p:sp>
      <p:sp>
        <p:nvSpPr>
          <p:cNvPr id="5" name="Sous-titre 4"/>
          <p:cNvSpPr>
            <a:spLocks noGrp="1"/>
          </p:cNvSpPr>
          <p:nvPr>
            <p:ph type="subTitle" idx="1"/>
          </p:nvPr>
        </p:nvSpPr>
        <p:spPr>
          <a:xfrm>
            <a:off x="395536" y="1563638"/>
            <a:ext cx="3888431" cy="2808312"/>
          </a:xfrm>
        </p:spPr>
        <p:txBody>
          <a:bodyPr/>
          <a:lstStyle/>
          <a:p>
            <a:pPr marL="114300" indent="0">
              <a:buNone/>
            </a:pPr>
            <a:r>
              <a:rPr lang="fr-FR" b="1" dirty="0" err="1" smtClean="0"/>
              <a:t>Clustering</a:t>
            </a:r>
            <a:r>
              <a:rPr lang="fr-FR" b="1" dirty="0" smtClean="0"/>
              <a:t> Hiérarchique</a:t>
            </a:r>
          </a:p>
          <a:p>
            <a:pPr marL="114300" indent="0">
              <a:buNone/>
            </a:pPr>
            <a:endParaRPr lang="fr-FR" dirty="0"/>
          </a:p>
          <a:p>
            <a:pPr marL="114300" indent="0">
              <a:buNone/>
            </a:pPr>
            <a:r>
              <a:rPr lang="fr-FR" dirty="0" smtClean="0"/>
              <a:t>Performances supérieures en terme de scores mais…</a:t>
            </a:r>
          </a:p>
          <a:p>
            <a:pPr marL="114300" indent="0">
              <a:buNone/>
            </a:pPr>
            <a:endParaRPr lang="fr-FR" dirty="0"/>
          </a:p>
          <a:p>
            <a:pPr marL="114300" indent="0">
              <a:buNone/>
            </a:pPr>
            <a:r>
              <a:rPr lang="fr-FR" dirty="0" smtClean="0"/>
              <a:t>Répartition non uniforme dans les classes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8604448" y="4826614"/>
            <a:ext cx="4320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BF6A56AE-9AEE-449C-91A9-8A48100901EC}" type="slidenum">
              <a:rPr lang="fr-FR" smtClean="0"/>
              <a:t>18</a:t>
            </a:fld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4088" y="1061041"/>
            <a:ext cx="3801672" cy="3510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774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835696" y="1347614"/>
            <a:ext cx="6984776" cy="2448272"/>
          </a:xfrm>
        </p:spPr>
        <p:txBody>
          <a:bodyPr/>
          <a:lstStyle/>
          <a:p>
            <a:r>
              <a:rPr lang="fr-FR" sz="5400" dirty="0" smtClean="0">
                <a:solidFill>
                  <a:schemeClr val="accent2"/>
                </a:solidFill>
              </a:rPr>
              <a:t>PCA 12 Composantes</a:t>
            </a:r>
            <a:br>
              <a:rPr lang="fr-FR" sz="5400" dirty="0" smtClean="0">
                <a:solidFill>
                  <a:schemeClr val="accent2"/>
                </a:solidFill>
              </a:rPr>
            </a:br>
            <a:r>
              <a:rPr lang="fr-FR" sz="5400" dirty="0" smtClean="0">
                <a:solidFill>
                  <a:schemeClr val="accent2"/>
                </a:solidFill>
              </a:rPr>
              <a:t>k-</a:t>
            </a:r>
            <a:r>
              <a:rPr lang="fr-FR" sz="5400" dirty="0" err="1" smtClean="0">
                <a:solidFill>
                  <a:schemeClr val="accent2"/>
                </a:solidFill>
              </a:rPr>
              <a:t>Means</a:t>
            </a:r>
            <a:r>
              <a:rPr lang="fr-FR" sz="5400" dirty="0" smtClean="0">
                <a:solidFill>
                  <a:schemeClr val="accent2"/>
                </a:solidFill>
              </a:rPr>
              <a:t> 9 clusters</a:t>
            </a:r>
            <a:endParaRPr lang="fr-FR" sz="5400" dirty="0">
              <a:solidFill>
                <a:schemeClr val="accent2"/>
              </a:solidFill>
            </a:endParaRP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2987824" y="1131590"/>
            <a:ext cx="5142900" cy="443400"/>
          </a:xfr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>
              <a:buSzPts val="12000"/>
              <a:buFont typeface="Hammersmith One"/>
              <a:buNone/>
            </a:pPr>
            <a:r>
              <a:rPr lang="fr-FR" sz="4000" b="1" dirty="0">
                <a:solidFill>
                  <a:schemeClr val="accent3">
                    <a:lumMod val="75000"/>
                  </a:schemeClr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Choix du modèle: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8604448" y="4826614"/>
            <a:ext cx="4320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BF6A56AE-9AEE-449C-91A9-8A48100901EC}" type="slidenum">
              <a:rPr lang="fr-FR" smtClean="0"/>
              <a:t>19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4547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35434"/>
            <a:ext cx="9144000" cy="1920240"/>
          </a:xfrm>
          <a:prstGeom prst="rect">
            <a:avLst/>
          </a:prstGeom>
        </p:spPr>
      </p:pic>
      <p:sp>
        <p:nvSpPr>
          <p:cNvPr id="1327" name="Google Shape;1327;p5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Contexte du projet</a:t>
            </a:r>
            <a:endParaRPr dirty="0"/>
          </a:p>
        </p:txBody>
      </p:sp>
      <p:sp>
        <p:nvSpPr>
          <p:cNvPr id="1326" name="Google Shape;1326;p55"/>
          <p:cNvSpPr txBox="1">
            <a:spLocks noGrp="1"/>
          </p:cNvSpPr>
          <p:nvPr>
            <p:ph type="subTitle" idx="1"/>
          </p:nvPr>
        </p:nvSpPr>
        <p:spPr>
          <a:xfrm>
            <a:off x="713250" y="1727390"/>
            <a:ext cx="7717500" cy="344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err="1" smtClean="0"/>
              <a:t>Olist</a:t>
            </a:r>
            <a:r>
              <a:rPr lang="fr-FR" dirty="0" smtClean="0"/>
              <a:t> est un site de e-commerce brésilien. L’entreprise (notre client) nous demande de réaliser une segmentation de sa clientèle à partir de données sur ses commandes, ses clients, ses produits, ses paiements…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/>
              <a:t> </a:t>
            </a:r>
            <a:endParaRPr dirty="0"/>
          </a:p>
        </p:txBody>
      </p:sp>
      <p:sp>
        <p:nvSpPr>
          <p:cNvPr id="2" name="ZoneTexte 1"/>
          <p:cNvSpPr txBox="1"/>
          <p:nvPr/>
        </p:nvSpPr>
        <p:spPr>
          <a:xfrm>
            <a:off x="8604448" y="4741862"/>
            <a:ext cx="4320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DA28593A-D413-49C9-B06F-6F98743463A8}" type="slidenum">
              <a:rPr lang="fr-FR" smtClean="0"/>
              <a:t>2</a:t>
            </a:fld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683568" y="103172"/>
            <a:ext cx="7717500" cy="541500"/>
          </a:xfrm>
        </p:spPr>
        <p:txBody>
          <a:bodyPr/>
          <a:lstStyle/>
          <a:p>
            <a:r>
              <a:rPr lang="fr-FR" dirty="0" smtClean="0"/>
              <a:t>Interprétation du Modèle</a:t>
            </a:r>
            <a:endParaRPr lang="fr-FR" dirty="0"/>
          </a:p>
        </p:txBody>
      </p:sp>
      <p:sp>
        <p:nvSpPr>
          <p:cNvPr id="6" name="Sous-titr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ZoneTexte 3"/>
          <p:cNvSpPr txBox="1"/>
          <p:nvPr/>
        </p:nvSpPr>
        <p:spPr>
          <a:xfrm>
            <a:off x="4877780" y="644672"/>
            <a:ext cx="41044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solidFill>
                  <a:schemeClr val="accent2"/>
                </a:solidFill>
                <a:latin typeface="Manjari"/>
              </a:rPr>
              <a:t>Calcul des </a:t>
            </a:r>
            <a:r>
              <a:rPr lang="fr-FR" dirty="0" err="1" smtClean="0">
                <a:solidFill>
                  <a:schemeClr val="accent2"/>
                </a:solidFill>
                <a:latin typeface="Manjari"/>
              </a:rPr>
              <a:t>centroïdes</a:t>
            </a:r>
            <a:r>
              <a:rPr lang="fr-FR" dirty="0" smtClean="0">
                <a:solidFill>
                  <a:schemeClr val="accent2"/>
                </a:solidFill>
                <a:latin typeface="Manjari"/>
              </a:rPr>
              <a:t> des clusters et visualisation de leurs coordonnées</a:t>
            </a: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483846"/>
            <a:ext cx="4552833" cy="2591594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3063342"/>
            <a:ext cx="4552832" cy="2014796"/>
          </a:xfrm>
          <a:prstGeom prst="rect">
            <a:avLst/>
          </a:prstGeom>
        </p:spPr>
      </p:pic>
      <p:sp>
        <p:nvSpPr>
          <p:cNvPr id="10" name="ZoneTexte 9"/>
          <p:cNvSpPr txBox="1"/>
          <p:nvPr/>
        </p:nvSpPr>
        <p:spPr>
          <a:xfrm>
            <a:off x="4877780" y="1277524"/>
            <a:ext cx="4392488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>
                <a:solidFill>
                  <a:schemeClr val="tx1">
                    <a:lumMod val="50000"/>
                  </a:schemeClr>
                </a:solidFill>
                <a:latin typeface="Manjari"/>
              </a:rPr>
              <a:t>Cluster 7</a:t>
            </a:r>
            <a:r>
              <a:rPr lang="fr-FR" dirty="0">
                <a:latin typeface="Manjari"/>
              </a:rPr>
              <a:t> : </a:t>
            </a:r>
            <a:r>
              <a:rPr lang="fr-FR" dirty="0"/>
              <a:t> Electronique, auto, maison : plus grosses dépenses (Stars 0.2</a:t>
            </a:r>
            <a:r>
              <a:rPr lang="fr-FR" dirty="0" smtClean="0"/>
              <a:t>%)</a:t>
            </a:r>
            <a:endParaRPr lang="fr-FR" b="1" dirty="0" smtClean="0">
              <a:solidFill>
                <a:srgbClr val="0000FF"/>
              </a:solidFill>
              <a:latin typeface="Manja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smtClean="0">
                <a:solidFill>
                  <a:srgbClr val="0000FF"/>
                </a:solidFill>
                <a:latin typeface="Manjari"/>
              </a:rPr>
              <a:t>Cluster 0</a:t>
            </a:r>
            <a:r>
              <a:rPr lang="fr-FR" dirty="0" smtClean="0">
                <a:latin typeface="Manjari"/>
              </a:rPr>
              <a:t> : </a:t>
            </a:r>
            <a:r>
              <a:rPr lang="fr-FR" dirty="0"/>
              <a:t>Clients dépensiers, achats de petits produits. (Stars 3</a:t>
            </a:r>
            <a:r>
              <a:rPr lang="fr-FR" dirty="0" smtClean="0"/>
              <a:t>%)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>
                <a:solidFill>
                  <a:srgbClr val="7030A0"/>
                </a:solidFill>
                <a:latin typeface="Manjari"/>
              </a:rPr>
              <a:t>Cluster 4</a:t>
            </a:r>
            <a:r>
              <a:rPr lang="fr-FR" dirty="0">
                <a:latin typeface="Manjari"/>
              </a:rPr>
              <a:t> : </a:t>
            </a:r>
            <a:r>
              <a:rPr lang="fr-FR" dirty="0"/>
              <a:t>Clients faisant le plus de commandes mais dépensant peu (3</a:t>
            </a:r>
            <a:r>
              <a:rPr lang="fr-FR" dirty="0" smtClean="0"/>
              <a:t>%)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smtClean="0">
                <a:solidFill>
                  <a:srgbClr val="FF9900"/>
                </a:solidFill>
                <a:latin typeface="Manjari"/>
              </a:rPr>
              <a:t>Cluster 1</a:t>
            </a:r>
            <a:r>
              <a:rPr lang="fr-FR" dirty="0" smtClean="0">
                <a:latin typeface="Manjari"/>
              </a:rPr>
              <a:t> : </a:t>
            </a:r>
            <a:r>
              <a:rPr lang="fr-FR" dirty="0"/>
              <a:t>Clients 1 achats, </a:t>
            </a:r>
            <a:r>
              <a:rPr lang="fr-FR" dirty="0" smtClean="0"/>
              <a:t>satisfaits, </a:t>
            </a:r>
            <a:r>
              <a:rPr lang="fr-FR" dirty="0"/>
              <a:t>carte bancaire, </a:t>
            </a:r>
            <a:r>
              <a:rPr lang="fr-FR" dirty="0" smtClean="0"/>
              <a:t>beauté/santé (</a:t>
            </a:r>
            <a:r>
              <a:rPr lang="fr-FR" b="1" dirty="0" err="1"/>
              <a:t>Wanna</a:t>
            </a:r>
            <a:r>
              <a:rPr lang="fr-FR" b="1" dirty="0"/>
              <a:t> </a:t>
            </a:r>
            <a:r>
              <a:rPr lang="fr-FR" b="1" dirty="0" err="1"/>
              <a:t>be</a:t>
            </a:r>
            <a:r>
              <a:rPr lang="fr-FR" b="1" dirty="0"/>
              <a:t> </a:t>
            </a:r>
            <a:r>
              <a:rPr lang="fr-FR" b="1" dirty="0" smtClean="0"/>
              <a:t>Stars 42%</a:t>
            </a:r>
            <a:r>
              <a:rPr lang="fr-FR" dirty="0" smtClean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>
                <a:solidFill>
                  <a:srgbClr val="FF0000"/>
                </a:solidFill>
                <a:latin typeface="Manjari"/>
              </a:rPr>
              <a:t>Cluster 3</a:t>
            </a:r>
            <a:r>
              <a:rPr lang="fr-FR" dirty="0">
                <a:latin typeface="Manjari"/>
              </a:rPr>
              <a:t> : </a:t>
            </a:r>
            <a:r>
              <a:rPr lang="fr-FR" dirty="0"/>
              <a:t>Clients payant par cash ou voucher, satisfaits (</a:t>
            </a:r>
            <a:r>
              <a:rPr lang="fr-FR" b="1" dirty="0" err="1"/>
              <a:t>Wanna</a:t>
            </a:r>
            <a:r>
              <a:rPr lang="fr-FR" b="1" dirty="0"/>
              <a:t> </a:t>
            </a:r>
            <a:r>
              <a:rPr lang="fr-FR" b="1" dirty="0" err="1"/>
              <a:t>be</a:t>
            </a:r>
            <a:r>
              <a:rPr lang="fr-FR" b="1" dirty="0"/>
              <a:t> stars </a:t>
            </a:r>
            <a:r>
              <a:rPr lang="fr-FR" dirty="0"/>
              <a:t>16</a:t>
            </a:r>
            <a:r>
              <a:rPr lang="fr-FR" dirty="0" smtClean="0"/>
              <a:t>%)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>
                <a:solidFill>
                  <a:schemeClr val="bg2">
                    <a:lumMod val="75000"/>
                  </a:schemeClr>
                </a:solidFill>
                <a:latin typeface="Manjari"/>
              </a:rPr>
              <a:t>Cluster 5</a:t>
            </a:r>
            <a:r>
              <a:rPr lang="fr-FR" dirty="0">
                <a:solidFill>
                  <a:schemeClr val="bg2">
                    <a:lumMod val="75000"/>
                  </a:schemeClr>
                </a:solidFill>
                <a:latin typeface="Manjari"/>
              </a:rPr>
              <a:t> </a:t>
            </a:r>
            <a:r>
              <a:rPr lang="fr-FR" dirty="0">
                <a:latin typeface="Manjari"/>
              </a:rPr>
              <a:t>: </a:t>
            </a:r>
            <a:r>
              <a:rPr lang="fr-FR" dirty="0"/>
              <a:t>Clients difficiles à livrer mais satisfaits (</a:t>
            </a:r>
            <a:r>
              <a:rPr lang="fr-FR" b="1" dirty="0" err="1"/>
              <a:t>Wanna</a:t>
            </a:r>
            <a:r>
              <a:rPr lang="fr-FR" b="1" dirty="0"/>
              <a:t> </a:t>
            </a:r>
            <a:r>
              <a:rPr lang="fr-FR" b="1" dirty="0" err="1"/>
              <a:t>be</a:t>
            </a:r>
            <a:r>
              <a:rPr lang="fr-FR" b="1" dirty="0"/>
              <a:t> stars </a:t>
            </a:r>
            <a:r>
              <a:rPr lang="fr-FR" dirty="0"/>
              <a:t>15</a:t>
            </a:r>
            <a:r>
              <a:rPr lang="fr-FR" dirty="0" smtClean="0"/>
              <a:t>%)</a:t>
            </a:r>
            <a:endParaRPr lang="fr-FR" dirty="0" smtClean="0">
              <a:latin typeface="Manja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smtClean="0">
                <a:solidFill>
                  <a:srgbClr val="00B050"/>
                </a:solidFill>
                <a:latin typeface="Manjari"/>
              </a:rPr>
              <a:t>Cluster 2</a:t>
            </a:r>
            <a:r>
              <a:rPr lang="fr-FR" dirty="0" smtClean="0">
                <a:latin typeface="Manjari"/>
              </a:rPr>
              <a:t> : </a:t>
            </a:r>
            <a:r>
              <a:rPr lang="fr-FR" dirty="0"/>
              <a:t>Clients non satisfaits (15</a:t>
            </a:r>
            <a:r>
              <a:rPr lang="fr-FR" dirty="0" smtClean="0"/>
              <a:t>%)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smtClean="0">
                <a:solidFill>
                  <a:srgbClr val="FF33CC"/>
                </a:solidFill>
                <a:latin typeface="Manjari"/>
              </a:rPr>
              <a:t>Cluster 6</a:t>
            </a:r>
            <a:r>
              <a:rPr lang="fr-FR" dirty="0" smtClean="0">
                <a:latin typeface="Manjari"/>
              </a:rPr>
              <a:t> : </a:t>
            </a:r>
            <a:r>
              <a:rPr lang="fr-FR" dirty="0"/>
              <a:t>Clients très difficiles à livrer, </a:t>
            </a:r>
            <a:r>
              <a:rPr lang="fr-FR" dirty="0" smtClean="0"/>
              <a:t>plutôt insatisfaits</a:t>
            </a:r>
            <a:r>
              <a:rPr lang="fr-FR" dirty="0"/>
              <a:t>, achats meubles (2</a:t>
            </a:r>
            <a:r>
              <a:rPr lang="fr-FR" dirty="0" smtClean="0"/>
              <a:t>%)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smtClean="0">
                <a:ln w="3175">
                  <a:solidFill>
                    <a:schemeClr val="accent2"/>
                  </a:solidFill>
                </a:ln>
                <a:solidFill>
                  <a:srgbClr val="FFFF00"/>
                </a:solidFill>
                <a:latin typeface="Manjari"/>
              </a:rPr>
              <a:t>Cluster 8</a:t>
            </a:r>
            <a:r>
              <a:rPr lang="fr-FR" dirty="0" smtClean="0">
                <a:ln w="3175">
                  <a:solidFill>
                    <a:schemeClr val="accent2"/>
                  </a:solidFill>
                </a:ln>
                <a:latin typeface="Manjari"/>
              </a:rPr>
              <a:t> </a:t>
            </a:r>
            <a:r>
              <a:rPr lang="fr-FR" dirty="0" smtClean="0">
                <a:latin typeface="Manjari"/>
              </a:rPr>
              <a:t>: </a:t>
            </a:r>
            <a:r>
              <a:rPr lang="fr-FR" dirty="0"/>
              <a:t>Clients très insatisfaits et difficiles à livrer (0.4%)</a:t>
            </a:r>
            <a:endParaRPr lang="fr-FR" dirty="0" smtClean="0">
              <a:latin typeface="Manjari"/>
            </a:endParaRPr>
          </a:p>
        </p:txBody>
      </p:sp>
    </p:spTree>
    <p:extLst>
      <p:ext uri="{BB962C8B-B14F-4D97-AF65-F5344CB8AC3E}">
        <p14:creationId xmlns:p14="http://schemas.microsoft.com/office/powerpoint/2010/main" val="2669610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segments</a:t>
            </a:r>
            <a:endParaRPr lang="fr-FR" dirty="0"/>
          </a:p>
        </p:txBody>
      </p:sp>
      <p:sp>
        <p:nvSpPr>
          <p:cNvPr id="6" name="Sous-titre 5"/>
          <p:cNvSpPr>
            <a:spLocks noGrp="1"/>
          </p:cNvSpPr>
          <p:nvPr>
            <p:ph type="subTitle" idx="1"/>
          </p:nvPr>
        </p:nvSpPr>
        <p:spPr>
          <a:xfrm>
            <a:off x="611560" y="1563638"/>
            <a:ext cx="4809300" cy="2489700"/>
          </a:xfrm>
        </p:spPr>
        <p:txBody>
          <a:bodyPr/>
          <a:lstStyle/>
          <a:p>
            <a:r>
              <a:rPr lang="fr-FR" dirty="0" smtClean="0"/>
              <a:t>Pour résumer :</a:t>
            </a:r>
            <a:endParaRPr lang="fr-FR" dirty="0"/>
          </a:p>
        </p:txBody>
      </p:sp>
      <p:sp>
        <p:nvSpPr>
          <p:cNvPr id="4" name="ZoneTexte 3"/>
          <p:cNvSpPr txBox="1"/>
          <p:nvPr/>
        </p:nvSpPr>
        <p:spPr>
          <a:xfrm>
            <a:off x="179512" y="2002076"/>
            <a:ext cx="46805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r-FR" sz="1800" dirty="0" smtClean="0">
                <a:solidFill>
                  <a:schemeClr val="accent2"/>
                </a:solidFill>
                <a:latin typeface="Manjari"/>
              </a:rPr>
              <a:t>Les stars (fidèles et/ou dépensiers) 6%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r-FR" sz="1800" dirty="0" smtClean="0">
                <a:solidFill>
                  <a:schemeClr val="accent2"/>
                </a:solidFill>
                <a:latin typeface="Manjari"/>
              </a:rPr>
              <a:t>Le ventre mou (non revenant) 73%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r-FR" sz="1800" dirty="0" smtClean="0">
                <a:solidFill>
                  <a:schemeClr val="accent2"/>
                </a:solidFill>
                <a:latin typeface="Manjari"/>
              </a:rPr>
              <a:t>Les </a:t>
            </a:r>
            <a:r>
              <a:rPr lang="fr-FR" sz="1800" smtClean="0">
                <a:solidFill>
                  <a:schemeClr val="accent2"/>
                </a:solidFill>
                <a:latin typeface="Manjari"/>
              </a:rPr>
              <a:t>insatisfaits </a:t>
            </a:r>
            <a:r>
              <a:rPr lang="fr-FR" sz="1800" smtClean="0">
                <a:solidFill>
                  <a:schemeClr val="accent2"/>
                </a:solidFill>
                <a:latin typeface="Manjari"/>
              </a:rPr>
              <a:t>21%</a:t>
            </a:r>
            <a:endParaRPr lang="fr-FR" sz="1800" dirty="0" smtClean="0">
              <a:solidFill>
                <a:schemeClr val="accent2"/>
              </a:solidFill>
              <a:latin typeface="Manjari"/>
            </a:endParaRPr>
          </a:p>
        </p:txBody>
      </p:sp>
      <p:grpSp>
        <p:nvGrpSpPr>
          <p:cNvPr id="7" name="Groupe 6"/>
          <p:cNvGrpSpPr/>
          <p:nvPr/>
        </p:nvGrpSpPr>
        <p:grpSpPr>
          <a:xfrm>
            <a:off x="4734459" y="1896429"/>
            <a:ext cx="743844" cy="691524"/>
            <a:chOff x="4932040" y="1851670"/>
            <a:chExt cx="864096" cy="864096"/>
          </a:xfrm>
        </p:grpSpPr>
        <p:sp>
          <p:nvSpPr>
            <p:cNvPr id="3" name="Étoile à 5 branches 2"/>
            <p:cNvSpPr/>
            <p:nvPr/>
          </p:nvSpPr>
          <p:spPr>
            <a:xfrm>
              <a:off x="4932040" y="1851670"/>
              <a:ext cx="864096" cy="864096"/>
            </a:xfrm>
            <a:prstGeom prst="star5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1027" name="Picture 3" descr="C:\Users\S053567\AppData\Local\Microsoft\Windows\INetCache\IE\BXLGKXY6\1200px-Smiling_smiley_yellow_simple.svg[1].png"/>
            <p:cNvPicPr>
              <a:picLocks noChangeAspect="1" noChangeArrowheads="1"/>
            </p:cNvPicPr>
            <p:nvPr/>
          </p:nvPicPr>
          <p:blipFill>
            <a:blip r:embed="rId2">
              <a:duotone>
                <a:prstClr val="black"/>
                <a:srgbClr val="D9C3A5">
                  <a:tint val="50000"/>
                  <a:satMod val="18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76055" y="2046206"/>
              <a:ext cx="599829" cy="5998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8" name="Picture 4" descr="C:\Users\S053567\AppData\Local\Microsoft\Windows\INetCache\IE\5EONVA4V\768px-Sad_smiley_yellow_simple.svg[1].png"/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5348" y="3234337"/>
            <a:ext cx="522065" cy="522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S053567\AppData\Local\Microsoft\Windows\INetCache\IE\OJB9DDID\1024px-Plain-smiley.svg[1]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9214" y="2611844"/>
            <a:ext cx="534790" cy="534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9205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texte 6"/>
          <p:cNvSpPr>
            <a:spLocks noGrp="1"/>
          </p:cNvSpPr>
          <p:nvPr>
            <p:ph type="body" idx="1"/>
          </p:nvPr>
        </p:nvSpPr>
        <p:spPr>
          <a:xfrm>
            <a:off x="713250" y="1152475"/>
            <a:ext cx="7717500" cy="555179"/>
          </a:xfrm>
        </p:spPr>
        <p:txBody>
          <a:bodyPr/>
          <a:lstStyle/>
          <a:p>
            <a:pPr marL="152400" indent="0">
              <a:buNone/>
            </a:pPr>
            <a:r>
              <a:rPr lang="fr-FR" sz="2800" b="1" dirty="0">
                <a:solidFill>
                  <a:schemeClr val="accent3">
                    <a:lumMod val="75000"/>
                  </a:schemeClr>
                </a:solidFill>
              </a:rPr>
              <a:t>On se place 6 mois avant la date max du </a:t>
            </a:r>
            <a:r>
              <a:rPr lang="fr-FR" sz="2800" b="1" dirty="0" err="1">
                <a:solidFill>
                  <a:schemeClr val="accent3">
                    <a:lumMod val="75000"/>
                  </a:schemeClr>
                </a:solidFill>
              </a:rPr>
              <a:t>dataset</a:t>
            </a:r>
            <a:endParaRPr lang="fr-FR" sz="2800" b="1" dirty="0">
              <a:solidFill>
                <a:schemeClr val="accent3">
                  <a:lumMod val="75000"/>
                </a:schemeClr>
              </a:solidFill>
            </a:endParaRPr>
          </a:p>
          <a:p>
            <a:pPr marL="152400" indent="0">
              <a:buNone/>
            </a:pPr>
            <a:endParaRPr lang="fr-FR" sz="2800" dirty="0" smtClean="0"/>
          </a:p>
          <a:p>
            <a:pPr marL="152400" indent="0">
              <a:buNone/>
            </a:pPr>
            <a:r>
              <a:rPr lang="fr-FR" sz="2800" dirty="0" smtClean="0"/>
              <a:t>Création de bases clients tous les 15 jours</a:t>
            </a:r>
          </a:p>
          <a:p>
            <a:pPr marL="152400" indent="0">
              <a:buNone/>
            </a:pPr>
            <a:endParaRPr lang="fr-FR" sz="2800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Stabilité : Bases temporelles</a:t>
            </a:r>
            <a:endParaRPr lang="fr-FR" dirty="0"/>
          </a:p>
        </p:txBody>
      </p:sp>
      <p:sp>
        <p:nvSpPr>
          <p:cNvPr id="8" name="Flèche à angle droit 7"/>
          <p:cNvSpPr/>
          <p:nvPr/>
        </p:nvSpPr>
        <p:spPr>
          <a:xfrm rot="5400000">
            <a:off x="1086508" y="2895786"/>
            <a:ext cx="1152128" cy="1368152"/>
          </a:xfrm>
          <a:prstGeom prst="bentUpArrow">
            <a:avLst>
              <a:gd name="adj1" fmla="val 25000"/>
              <a:gd name="adj2" fmla="val 25331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ZoneTexte 8"/>
          <p:cNvSpPr txBox="1"/>
          <p:nvPr/>
        </p:nvSpPr>
        <p:spPr>
          <a:xfrm>
            <a:off x="2347040" y="3558912"/>
            <a:ext cx="374441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152400" indent="0">
              <a:buClr>
                <a:schemeClr val="accent1"/>
              </a:buClr>
              <a:buSzPts val="1200"/>
              <a:buFont typeface="Manjari"/>
              <a:buNone/>
              <a:defRPr sz="2800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1pPr>
            <a:lvl2pPr marL="914400" indent="-304800"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2pPr>
            <a:lvl3pPr marL="1371600" indent="-304800"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3pPr>
            <a:lvl4pPr marL="1828800" indent="-304800"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4pPr>
            <a:lvl5pPr marL="2286000" indent="-304800"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5pPr>
            <a:lvl6pPr marL="2743200" indent="-304800"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6pPr>
            <a:lvl7pPr marL="3200400" indent="-304800"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7pPr>
            <a:lvl8pPr marL="3657600" indent="-304800"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8pPr>
            <a:lvl9pPr marL="4114800" indent="-304800"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9pPr>
          </a:lstStyle>
          <a:p>
            <a:r>
              <a:rPr lang="fr-FR" dirty="0" smtClean="0"/>
              <a:t>12 </a:t>
            </a:r>
            <a:r>
              <a:rPr lang="fr-FR" dirty="0"/>
              <a:t>bases clients</a:t>
            </a:r>
          </a:p>
        </p:txBody>
      </p:sp>
      <p:sp>
        <p:nvSpPr>
          <p:cNvPr id="11" name="ZoneTexte 10"/>
          <p:cNvSpPr txBox="1"/>
          <p:nvPr/>
        </p:nvSpPr>
        <p:spPr>
          <a:xfrm>
            <a:off x="8604448" y="4826614"/>
            <a:ext cx="4320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BF6A56AE-9AEE-449C-91A9-8A48100901EC}" type="slidenum">
              <a:rPr lang="fr-FR" smtClean="0"/>
              <a:t>22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56112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/>
          <p:cNvSpPr>
            <a:spLocks noGrp="1"/>
          </p:cNvSpPr>
          <p:nvPr>
            <p:ph type="body" idx="1"/>
          </p:nvPr>
        </p:nvSpPr>
        <p:spPr>
          <a:xfrm>
            <a:off x="-31636" y="123478"/>
            <a:ext cx="9145016" cy="4352968"/>
          </a:xfrm>
        </p:spPr>
        <p:txBody>
          <a:bodyPr anchor="ctr"/>
          <a:lstStyle/>
          <a:p>
            <a:pPr marL="0" indent="0" algn="ctr">
              <a:buSzPct val="83000"/>
              <a:buNone/>
            </a:pPr>
            <a:endParaRPr lang="fr-FR" sz="3200" b="1" dirty="0" smtClean="0">
              <a:solidFill>
                <a:schemeClr val="accent3">
                  <a:lumMod val="75000"/>
                </a:schemeClr>
              </a:solidFill>
            </a:endParaRPr>
          </a:p>
          <a:p>
            <a:pPr marL="285750" indent="-285750">
              <a:buSzPct val="83000"/>
              <a:buFont typeface="Arial" panose="020B0604020202020204" pitchFamily="34" charset="0"/>
              <a:buChar char="•"/>
            </a:pPr>
            <a:r>
              <a:rPr lang="fr-FR" sz="2400" dirty="0" smtClean="0">
                <a:solidFill>
                  <a:schemeClr val="accent3">
                    <a:lumMod val="75000"/>
                  </a:schemeClr>
                </a:solidFill>
              </a:rPr>
              <a:t>Etude </a:t>
            </a:r>
            <a:r>
              <a:rPr lang="fr-FR" sz="2400" dirty="0">
                <a:solidFill>
                  <a:schemeClr val="accent3">
                    <a:lumMod val="75000"/>
                  </a:schemeClr>
                </a:solidFill>
              </a:rPr>
              <a:t>des scores ARI et AMI </a:t>
            </a:r>
            <a:r>
              <a:rPr lang="fr-FR" sz="2400" dirty="0" smtClean="0">
                <a:solidFill>
                  <a:schemeClr val="accent3">
                    <a:lumMod val="75000"/>
                  </a:schemeClr>
                </a:solidFill>
              </a:rPr>
              <a:t>entre les prédictions d’il y a 6 mois et les suivantes: </a:t>
            </a:r>
          </a:p>
          <a:p>
            <a:pPr marL="0" indent="0">
              <a:buSzPct val="83000"/>
              <a:buNone/>
            </a:pPr>
            <a:r>
              <a:rPr lang="fr-FR" sz="2400" dirty="0" smtClean="0">
                <a:solidFill>
                  <a:schemeClr val="accent3">
                    <a:lumMod val="75000"/>
                  </a:schemeClr>
                </a:solidFill>
              </a:rPr>
              <a:t>	</a:t>
            </a:r>
            <a:r>
              <a:rPr lang="fr-FR" sz="2400" dirty="0" smtClean="0"/>
              <a:t>Comprendre si les clients changent de classes souvent 	avec de nouvelles prédictions issue d’un modèle unique</a:t>
            </a:r>
          </a:p>
          <a:p>
            <a:pPr marL="0" indent="0">
              <a:buSzPct val="83000"/>
              <a:buNone/>
            </a:pPr>
            <a:endParaRPr lang="fr-FR" sz="2400" dirty="0" smtClean="0">
              <a:solidFill>
                <a:schemeClr val="accent3">
                  <a:lumMod val="75000"/>
                </a:schemeClr>
              </a:solidFill>
            </a:endParaRPr>
          </a:p>
          <a:p>
            <a:pPr marL="0" indent="0">
              <a:buSzPct val="83000"/>
              <a:buNone/>
            </a:pPr>
            <a:endParaRPr lang="fr-FR" sz="2400" dirty="0">
              <a:solidFill>
                <a:schemeClr val="accent3">
                  <a:lumMod val="75000"/>
                </a:schemeClr>
              </a:solidFill>
            </a:endParaRPr>
          </a:p>
          <a:p>
            <a:pPr marL="285750" indent="-285750">
              <a:buSzPct val="83000"/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accent3">
                    <a:lumMod val="75000"/>
                  </a:schemeClr>
                </a:solidFill>
              </a:rPr>
              <a:t>Evolution des scores de Silhouette et de DB chaque </a:t>
            </a:r>
            <a:r>
              <a:rPr lang="fr-FR" sz="2400" dirty="0" smtClean="0">
                <a:solidFill>
                  <a:schemeClr val="accent3">
                    <a:lumMod val="75000"/>
                  </a:schemeClr>
                </a:solidFill>
              </a:rPr>
              <a:t>quinzaine</a:t>
            </a:r>
            <a:endParaRPr lang="fr-FR" sz="2800" dirty="0" smtClean="0">
              <a:solidFill>
                <a:schemeClr val="accent3">
                  <a:lumMod val="75000"/>
                </a:schemeClr>
              </a:solidFill>
            </a:endParaRPr>
          </a:p>
          <a:p>
            <a:pPr marL="914400" lvl="2" indent="0">
              <a:buSzPct val="83000"/>
              <a:buNone/>
            </a:pPr>
            <a:r>
              <a:rPr lang="fr-FR" sz="2400" dirty="0" smtClean="0"/>
              <a:t>Comprendre si le modèle reste adapté longtemps aux données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683568" y="267494"/>
            <a:ext cx="7717500" cy="541500"/>
          </a:xfrm>
        </p:spPr>
        <p:txBody>
          <a:bodyPr/>
          <a:lstStyle/>
          <a:p>
            <a:r>
              <a:rPr lang="fr-FR" dirty="0" smtClean="0"/>
              <a:t>Stabilité</a:t>
            </a:r>
            <a:endParaRPr lang="fr-FR" dirty="0"/>
          </a:p>
        </p:txBody>
      </p:sp>
      <p:sp>
        <p:nvSpPr>
          <p:cNvPr id="4" name="ZoneTexte 3"/>
          <p:cNvSpPr txBox="1"/>
          <p:nvPr/>
        </p:nvSpPr>
        <p:spPr>
          <a:xfrm>
            <a:off x="8604448" y="4826614"/>
            <a:ext cx="4320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BF6A56AE-9AEE-449C-91A9-8A48100901EC}" type="slidenum">
              <a:rPr lang="fr-FR" smtClean="0"/>
              <a:t>23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55145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683568" y="339502"/>
            <a:ext cx="7717500" cy="541500"/>
          </a:xfrm>
        </p:spPr>
        <p:txBody>
          <a:bodyPr/>
          <a:lstStyle/>
          <a:p>
            <a:r>
              <a:rPr lang="fr-FR" dirty="0" smtClean="0"/>
              <a:t>Stabilité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960473"/>
            <a:ext cx="7671188" cy="3818589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8604448" y="4826614"/>
            <a:ext cx="4320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BF6A56AE-9AEE-449C-91A9-8A48100901EC}" type="slidenum">
              <a:rPr lang="fr-FR" smtClean="0"/>
              <a:t>24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39006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683568" y="123478"/>
            <a:ext cx="7717500" cy="541500"/>
          </a:xfrm>
        </p:spPr>
        <p:txBody>
          <a:bodyPr/>
          <a:lstStyle/>
          <a:p>
            <a:r>
              <a:rPr lang="fr-FR" dirty="0" smtClean="0"/>
              <a:t>Stabilité</a:t>
            </a:r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396" y="806604"/>
            <a:ext cx="8181507" cy="4076648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8604448" y="4826614"/>
            <a:ext cx="4320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BF6A56AE-9AEE-449C-91A9-8A48100901EC}" type="slidenum">
              <a:rPr lang="fr-FR" smtClean="0"/>
              <a:t>25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50993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683568" y="123478"/>
            <a:ext cx="7717500" cy="541500"/>
          </a:xfrm>
        </p:spPr>
        <p:txBody>
          <a:bodyPr/>
          <a:lstStyle/>
          <a:p>
            <a:r>
              <a:rPr lang="fr-FR" dirty="0" smtClean="0"/>
              <a:t>Stabilité</a:t>
            </a:r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895" y="641592"/>
            <a:ext cx="8125083" cy="4048532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8604448" y="4826614"/>
            <a:ext cx="4320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BF6A56AE-9AEE-449C-91A9-8A48100901EC}" type="slidenum">
              <a:rPr lang="fr-FR" smtClean="0"/>
              <a:t>26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60582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251520" y="1995686"/>
            <a:ext cx="8640960" cy="2562641"/>
          </a:xfrm>
        </p:spPr>
        <p:txBody>
          <a:bodyPr/>
          <a:lstStyle/>
          <a:p>
            <a:r>
              <a:rPr lang="fr-FR" sz="4800" dirty="0" smtClean="0">
                <a:solidFill>
                  <a:schemeClr val="accent2"/>
                </a:solidFill>
              </a:rPr>
              <a:t>Contrat de maintenance: </a:t>
            </a:r>
            <a:br>
              <a:rPr lang="fr-FR" sz="4800" dirty="0" smtClean="0">
                <a:solidFill>
                  <a:schemeClr val="accent2"/>
                </a:solidFill>
              </a:rPr>
            </a:br>
            <a:r>
              <a:rPr lang="fr-FR" sz="4800" dirty="0" smtClean="0">
                <a:solidFill>
                  <a:schemeClr val="accent2"/>
                </a:solidFill>
              </a:rPr>
              <a:t/>
            </a:r>
            <a:br>
              <a:rPr lang="fr-FR" sz="4800" dirty="0" smtClean="0">
                <a:solidFill>
                  <a:schemeClr val="accent2"/>
                </a:solidFill>
              </a:rPr>
            </a:br>
            <a:r>
              <a:rPr lang="fr-FR" sz="2800" dirty="0" err="1" smtClean="0">
                <a:solidFill>
                  <a:schemeClr val="accent2"/>
                </a:solidFill>
              </a:rPr>
              <a:t>Tuning</a:t>
            </a:r>
            <a:r>
              <a:rPr lang="fr-FR" sz="2800" dirty="0" smtClean="0">
                <a:solidFill>
                  <a:schemeClr val="accent2"/>
                </a:solidFill>
              </a:rPr>
              <a:t> d’un nouveau modèle:</a:t>
            </a:r>
            <a:r>
              <a:rPr lang="fr-FR" sz="4800" dirty="0" smtClean="0">
                <a:solidFill>
                  <a:schemeClr val="accent2"/>
                </a:solidFill>
              </a:rPr>
              <a:t/>
            </a:r>
            <a:br>
              <a:rPr lang="fr-FR" sz="4800" dirty="0" smtClean="0">
                <a:solidFill>
                  <a:schemeClr val="accent2"/>
                </a:solidFill>
              </a:rPr>
            </a:br>
            <a:r>
              <a:rPr lang="fr-FR" sz="4400" dirty="0" smtClean="0">
                <a:solidFill>
                  <a:schemeClr val="accent3">
                    <a:lumMod val="75000"/>
                  </a:schemeClr>
                </a:solidFill>
              </a:rPr>
              <a:t>Tous les mois (idéal)</a:t>
            </a:r>
            <a:br>
              <a:rPr lang="fr-FR" sz="4400" dirty="0" smtClean="0">
                <a:solidFill>
                  <a:schemeClr val="accent3">
                    <a:lumMod val="75000"/>
                  </a:schemeClr>
                </a:solidFill>
              </a:rPr>
            </a:br>
            <a:r>
              <a:rPr lang="fr-FR" sz="4400" dirty="0" smtClean="0">
                <a:solidFill>
                  <a:schemeClr val="accent3">
                    <a:lumMod val="75000"/>
                  </a:schemeClr>
                </a:solidFill>
              </a:rPr>
              <a:t>OU</a:t>
            </a:r>
            <a:r>
              <a:rPr lang="fr-FR" sz="4400" dirty="0">
                <a:solidFill>
                  <a:schemeClr val="accent3">
                    <a:lumMod val="75000"/>
                  </a:schemeClr>
                </a:solidFill>
              </a:rPr>
              <a:t/>
            </a:r>
            <a:br>
              <a:rPr lang="fr-FR" sz="4400" dirty="0">
                <a:solidFill>
                  <a:schemeClr val="accent3">
                    <a:lumMod val="75000"/>
                  </a:schemeClr>
                </a:solidFill>
              </a:rPr>
            </a:br>
            <a:r>
              <a:rPr lang="fr-FR" sz="4400" dirty="0" smtClean="0">
                <a:solidFill>
                  <a:schemeClr val="accent3">
                    <a:lumMod val="75000"/>
                  </a:schemeClr>
                </a:solidFill>
              </a:rPr>
              <a:t>Tous les 2 mois (limite)</a:t>
            </a:r>
            <a:endParaRPr lang="fr-FR" sz="44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8604448" y="4826614"/>
            <a:ext cx="4320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BF6A56AE-9AEE-449C-91A9-8A48100901EC}" type="slidenum">
              <a:rPr lang="fr-FR" smtClean="0"/>
              <a:t>27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99741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>
          <a:xfrm>
            <a:off x="899592" y="411510"/>
            <a:ext cx="2994654" cy="653015"/>
          </a:xfrm>
        </p:spPr>
        <p:txBody>
          <a:bodyPr/>
          <a:lstStyle/>
          <a:p>
            <a:pPr algn="l"/>
            <a:r>
              <a:rPr lang="fr-FR" dirty="0" smtClean="0"/>
              <a:t>Conclusions</a:t>
            </a:r>
            <a:endParaRPr lang="fr-FR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idx="1"/>
          </p:nvPr>
        </p:nvSpPr>
        <p:spPr>
          <a:xfrm>
            <a:off x="713225" y="915565"/>
            <a:ext cx="6091023" cy="1512169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fr-FR" sz="2000" dirty="0" smtClean="0"/>
              <a:t>Le K-</a:t>
            </a:r>
            <a:r>
              <a:rPr lang="fr-FR" sz="2000" dirty="0" err="1" smtClean="0"/>
              <a:t>Means</a:t>
            </a:r>
            <a:r>
              <a:rPr lang="fr-FR" sz="2000" dirty="0" smtClean="0"/>
              <a:t> est le plus performant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sz="2000" dirty="0" smtClean="0"/>
              <a:t>Les clusters sont interprétables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sz="2000" dirty="0" smtClean="0"/>
              <a:t>Le modèle doit être remis à jour tous les mois</a:t>
            </a:r>
          </a:p>
          <a:p>
            <a:pPr marL="114300" indent="0">
              <a:buNone/>
            </a:pPr>
            <a:endParaRPr lang="fr-FR" sz="2000" dirty="0"/>
          </a:p>
        </p:txBody>
      </p:sp>
      <p:sp>
        <p:nvSpPr>
          <p:cNvPr id="6" name="Titre 3"/>
          <p:cNvSpPr txBox="1">
            <a:spLocks/>
          </p:cNvSpPr>
          <p:nvPr/>
        </p:nvSpPr>
        <p:spPr>
          <a:xfrm>
            <a:off x="899592" y="2498609"/>
            <a:ext cx="4032448" cy="653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0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pPr algn="l"/>
            <a:r>
              <a:rPr lang="fr-FR" dirty="0" smtClean="0"/>
              <a:t>Pistes d’amélioration</a:t>
            </a:r>
            <a:endParaRPr lang="fr-FR" dirty="0"/>
          </a:p>
        </p:txBody>
      </p:sp>
      <p:sp>
        <p:nvSpPr>
          <p:cNvPr id="7" name="Espace réservé du texte 4"/>
          <p:cNvSpPr txBox="1">
            <a:spLocks/>
          </p:cNvSpPr>
          <p:nvPr/>
        </p:nvSpPr>
        <p:spPr>
          <a:xfrm>
            <a:off x="709484" y="3145111"/>
            <a:ext cx="6091023" cy="15121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Hammersmith One"/>
              <a:buAutoNum type="arabicPeriod"/>
              <a:defRPr sz="1600" b="0" i="0" u="none" strike="noStrike" cap="none">
                <a:solidFill>
                  <a:srgbClr val="806860"/>
                </a:solidFill>
                <a:latin typeface="Manjari"/>
                <a:ea typeface="Manjari"/>
                <a:cs typeface="Manjari"/>
                <a:sym typeface="Manjari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ammersmith One"/>
              <a:buAutoNum type="alphaLcPeriod"/>
              <a:defRPr sz="16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DD4F"/>
              </a:buClr>
              <a:buSzPts val="1400"/>
              <a:buFont typeface="Hammersmith One"/>
              <a:buAutoNum type="romanLcPeriod"/>
              <a:defRPr sz="12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DD4F"/>
              </a:buClr>
              <a:buSzPts val="1400"/>
              <a:buFont typeface="Hammersmith One"/>
              <a:buAutoNum type="arabicPeriod"/>
              <a:defRPr sz="12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DD4F"/>
              </a:buClr>
              <a:buSzPts val="1400"/>
              <a:buFont typeface="Hammersmith One"/>
              <a:buAutoNum type="alphaLcPeriod"/>
              <a:defRPr sz="12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DD4F"/>
              </a:buClr>
              <a:buSzPts val="1400"/>
              <a:buFont typeface="Hammersmith One"/>
              <a:buAutoNum type="romanLcPeriod"/>
              <a:defRPr sz="12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DD4F"/>
              </a:buClr>
              <a:buSzPts val="1400"/>
              <a:buFont typeface="Hammersmith One"/>
              <a:buAutoNum type="arabicPeriod"/>
              <a:defRPr sz="12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DD4F"/>
              </a:buClr>
              <a:buSzPts val="1400"/>
              <a:buFont typeface="Hammersmith One"/>
              <a:buAutoNum type="alphaLcPeriod"/>
              <a:defRPr sz="12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DD4F"/>
              </a:buClr>
              <a:buSzPts val="1400"/>
              <a:buFont typeface="Hammersmith One"/>
              <a:buAutoNum type="romanLcPeriod"/>
              <a:defRPr sz="12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fr-FR" sz="2000" dirty="0" smtClean="0"/>
              <a:t>Faire une analyse plus approfondie des individus des clusters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sz="2000" dirty="0" smtClean="0"/>
              <a:t>Ajouts de variables si validation par le marketing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sz="2000" dirty="0" smtClean="0"/>
              <a:t>Tuner le modèle pour le rendre plus robuste dans le temps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8604448" y="4826614"/>
            <a:ext cx="4320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BF6A56AE-9AEE-449C-91A9-8A48100901EC}" type="slidenum">
              <a:rPr lang="fr-FR" smtClean="0"/>
              <a:t>28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8211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>
          <a:xfrm>
            <a:off x="2967200" y="1441438"/>
            <a:ext cx="5853272" cy="1788900"/>
          </a:xfrm>
        </p:spPr>
        <p:txBody>
          <a:bodyPr/>
          <a:lstStyle/>
          <a:p>
            <a:r>
              <a:rPr lang="fr-FR" dirty="0" smtClean="0">
                <a:solidFill>
                  <a:schemeClr val="accent2"/>
                </a:solidFill>
              </a:rPr>
              <a:t>MERCI ! </a:t>
            </a:r>
            <a:endParaRPr lang="fr-FR" dirty="0">
              <a:solidFill>
                <a:schemeClr val="accent2"/>
              </a:solidFill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4288" y="2859782"/>
            <a:ext cx="1724962" cy="1779662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802310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Objectifs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755576" y="1347614"/>
            <a:ext cx="7717500" cy="3442800"/>
          </a:xfrm>
        </p:spPr>
        <p:txBody>
          <a:bodyPr/>
          <a:lstStyle/>
          <a:p>
            <a:pPr>
              <a:lnSpc>
                <a:spcPct val="250000"/>
              </a:lnSpc>
            </a:pPr>
            <a:r>
              <a:rPr lang="fr-FR" dirty="0" smtClean="0"/>
              <a:t>Nettoyer les données</a:t>
            </a:r>
          </a:p>
          <a:p>
            <a:pPr>
              <a:lnSpc>
                <a:spcPct val="250000"/>
              </a:lnSpc>
            </a:pPr>
            <a:r>
              <a:rPr lang="fr-FR" dirty="0" smtClean="0"/>
              <a:t>Réaliser une segmentation </a:t>
            </a:r>
            <a:r>
              <a:rPr lang="fr-FR" b="1" dirty="0" smtClean="0"/>
              <a:t>exploitable </a:t>
            </a:r>
            <a:r>
              <a:rPr lang="fr-FR" b="1" dirty="0"/>
              <a:t>et </a:t>
            </a:r>
            <a:r>
              <a:rPr lang="fr-FR" b="1" dirty="0" smtClean="0"/>
              <a:t>lisible pour </a:t>
            </a:r>
            <a:r>
              <a:rPr lang="fr-FR" b="1" dirty="0"/>
              <a:t>l’équipe marketing</a:t>
            </a:r>
            <a:r>
              <a:rPr lang="fr-FR" b="1" dirty="0" smtClean="0"/>
              <a:t>.</a:t>
            </a:r>
          </a:p>
          <a:p>
            <a:pPr>
              <a:lnSpc>
                <a:spcPct val="250000"/>
              </a:lnSpc>
            </a:pPr>
            <a:r>
              <a:rPr lang="fr-FR" dirty="0" smtClean="0"/>
              <a:t>Evaluer la </a:t>
            </a:r>
            <a:r>
              <a:rPr lang="fr-FR" b="1" dirty="0" smtClean="0"/>
              <a:t>fréquence de mise à jour</a:t>
            </a:r>
            <a:r>
              <a:rPr lang="fr-FR" dirty="0" smtClean="0"/>
              <a:t> de la segmentation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8604448" y="4826614"/>
            <a:ext cx="4320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BF6A56AE-9AEE-449C-91A9-8A48100901EC}" type="slidenum">
              <a:rPr lang="fr-FR" smtClean="0"/>
              <a:t>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43944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Google Shape;1334;p56"/>
          <p:cNvSpPr txBox="1">
            <a:spLocks noGrp="1"/>
          </p:cNvSpPr>
          <p:nvPr>
            <p:ph type="title"/>
          </p:nvPr>
        </p:nvSpPr>
        <p:spPr>
          <a:xfrm>
            <a:off x="713250" y="523025"/>
            <a:ext cx="77175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Sommaire</a:t>
            </a:r>
            <a:endParaRPr dirty="0"/>
          </a:p>
        </p:txBody>
      </p:sp>
      <p:sp>
        <p:nvSpPr>
          <p:cNvPr id="1335" name="Google Shape;1335;p56">
            <a:hlinkClick r:id="rId3" action="ppaction://hlinksldjump"/>
          </p:cNvPr>
          <p:cNvSpPr txBox="1">
            <a:spLocks noGrp="1"/>
          </p:cNvSpPr>
          <p:nvPr>
            <p:ph type="subTitle" idx="3"/>
          </p:nvPr>
        </p:nvSpPr>
        <p:spPr>
          <a:xfrm>
            <a:off x="1391100" y="1434475"/>
            <a:ext cx="2100780" cy="4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 smtClean="0"/>
              <a:t>Analyse exploratoire	</a:t>
            </a:r>
            <a:endParaRPr dirty="0"/>
          </a:p>
        </p:txBody>
      </p:sp>
      <p:sp>
        <p:nvSpPr>
          <p:cNvPr id="1336" name="Google Shape;1336;p56">
            <a:hlinkClick r:id="rId4" action="ppaction://hlinksldjump"/>
          </p:cNvPr>
          <p:cNvSpPr txBox="1">
            <a:spLocks noGrp="1"/>
          </p:cNvSpPr>
          <p:nvPr>
            <p:ph type="subTitle" idx="4"/>
          </p:nvPr>
        </p:nvSpPr>
        <p:spPr>
          <a:xfrm>
            <a:off x="3905700" y="1434475"/>
            <a:ext cx="1923600" cy="4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fr-FR" dirty="0" smtClean="0"/>
              <a:t>Modélisation</a:t>
            </a:r>
            <a:endParaRPr dirty="0"/>
          </a:p>
        </p:txBody>
      </p:sp>
      <p:sp>
        <p:nvSpPr>
          <p:cNvPr id="1337" name="Google Shape;1337;p56">
            <a:hlinkClick r:id="rId5" action="ppaction://hlinksldjump"/>
          </p:cNvPr>
          <p:cNvSpPr txBox="1">
            <a:spLocks noGrp="1"/>
          </p:cNvSpPr>
          <p:nvPr>
            <p:ph type="subTitle" idx="5"/>
          </p:nvPr>
        </p:nvSpPr>
        <p:spPr>
          <a:xfrm>
            <a:off x="1391100" y="2992287"/>
            <a:ext cx="1923600" cy="4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 smtClean="0"/>
              <a:t>Construction des données</a:t>
            </a:r>
            <a:endParaRPr dirty="0"/>
          </a:p>
        </p:txBody>
      </p:sp>
      <p:sp>
        <p:nvSpPr>
          <p:cNvPr id="1338" name="Google Shape;1338;p56">
            <a:hlinkClick r:id="" action="ppaction://noaction"/>
          </p:cNvPr>
          <p:cNvSpPr txBox="1">
            <a:spLocks noGrp="1"/>
          </p:cNvSpPr>
          <p:nvPr>
            <p:ph type="subTitle" idx="6"/>
          </p:nvPr>
        </p:nvSpPr>
        <p:spPr>
          <a:xfrm>
            <a:off x="3905700" y="2992287"/>
            <a:ext cx="1923600" cy="4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 smtClean="0"/>
              <a:t>Choix d’un modèle</a:t>
            </a:r>
            <a:endParaRPr dirty="0"/>
          </a:p>
        </p:txBody>
      </p:sp>
      <p:sp>
        <p:nvSpPr>
          <p:cNvPr id="1341" name="Google Shape;1341;p56">
            <a:hlinkClick r:id="rId3" action="ppaction://hlinksldjump"/>
          </p:cNvPr>
          <p:cNvSpPr txBox="1">
            <a:spLocks noGrp="1"/>
          </p:cNvSpPr>
          <p:nvPr>
            <p:ph type="title" idx="9"/>
          </p:nvPr>
        </p:nvSpPr>
        <p:spPr>
          <a:xfrm>
            <a:off x="792175" y="1434475"/>
            <a:ext cx="596400" cy="411300"/>
          </a:xfrm>
          <a:prstGeom prst="rect">
            <a:avLst/>
          </a:prstGeom>
        </p:spPr>
        <p:txBody>
          <a:bodyPr spcFirstLastPara="1" wrap="square" lIns="91425" tIns="118850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342" name="Google Shape;1342;p56">
            <a:hlinkClick r:id="rId4" action="ppaction://hlinksldjump"/>
          </p:cNvPr>
          <p:cNvSpPr txBox="1">
            <a:spLocks noGrp="1"/>
          </p:cNvSpPr>
          <p:nvPr>
            <p:ph type="title" idx="13"/>
          </p:nvPr>
        </p:nvSpPr>
        <p:spPr>
          <a:xfrm>
            <a:off x="3314700" y="1434475"/>
            <a:ext cx="596400" cy="411300"/>
          </a:xfrm>
          <a:prstGeom prst="rect">
            <a:avLst/>
          </a:prstGeom>
        </p:spPr>
        <p:txBody>
          <a:bodyPr spcFirstLastPara="1" wrap="square" lIns="91425" tIns="118850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03</a:t>
            </a:r>
            <a:endParaRPr dirty="0"/>
          </a:p>
        </p:txBody>
      </p:sp>
      <p:sp>
        <p:nvSpPr>
          <p:cNvPr id="1343" name="Google Shape;1343;p56">
            <a:hlinkClick r:id="rId5" action="ppaction://hlinksldjump"/>
          </p:cNvPr>
          <p:cNvSpPr txBox="1">
            <a:spLocks noGrp="1"/>
          </p:cNvSpPr>
          <p:nvPr>
            <p:ph type="title" idx="14"/>
          </p:nvPr>
        </p:nvSpPr>
        <p:spPr>
          <a:xfrm>
            <a:off x="792175" y="2992276"/>
            <a:ext cx="596400" cy="411300"/>
          </a:xfrm>
          <a:prstGeom prst="rect">
            <a:avLst/>
          </a:prstGeom>
        </p:spPr>
        <p:txBody>
          <a:bodyPr spcFirstLastPara="1" wrap="square" lIns="91425" tIns="118850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1344" name="Google Shape;1344;p56">
            <a:hlinkClick r:id="" action="ppaction://noaction"/>
          </p:cNvPr>
          <p:cNvSpPr txBox="1">
            <a:spLocks noGrp="1"/>
          </p:cNvSpPr>
          <p:nvPr>
            <p:ph type="title" idx="15"/>
          </p:nvPr>
        </p:nvSpPr>
        <p:spPr>
          <a:xfrm>
            <a:off x="3314700" y="2992276"/>
            <a:ext cx="596400" cy="411300"/>
          </a:xfrm>
          <a:prstGeom prst="rect">
            <a:avLst/>
          </a:prstGeom>
        </p:spPr>
        <p:txBody>
          <a:bodyPr spcFirstLastPara="1" wrap="square" lIns="91425" tIns="118850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346" name="Google Shape;1346;p56">
            <a:hlinkClick r:id="" action="ppaction://noaction"/>
          </p:cNvPr>
          <p:cNvSpPr txBox="1">
            <a:spLocks noGrp="1"/>
          </p:cNvSpPr>
          <p:nvPr>
            <p:ph type="subTitle" idx="17"/>
          </p:nvPr>
        </p:nvSpPr>
        <p:spPr>
          <a:xfrm>
            <a:off x="6428225" y="1434475"/>
            <a:ext cx="1923600" cy="4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200"/>
              </a:spcAft>
            </a:pPr>
            <a:r>
              <a:rPr lang="en" dirty="0"/>
              <a:t>Interpretation du modèle</a:t>
            </a:r>
            <a:endParaRPr dirty="0"/>
          </a:p>
        </p:txBody>
      </p:sp>
      <p:sp>
        <p:nvSpPr>
          <p:cNvPr id="1347" name="Google Shape;1347;p56">
            <a:hlinkClick r:id="" action="ppaction://noaction"/>
          </p:cNvPr>
          <p:cNvSpPr txBox="1">
            <a:spLocks noGrp="1"/>
          </p:cNvSpPr>
          <p:nvPr>
            <p:ph type="subTitle" idx="18"/>
          </p:nvPr>
        </p:nvSpPr>
        <p:spPr>
          <a:xfrm>
            <a:off x="6428225" y="2992287"/>
            <a:ext cx="1923600" cy="4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Aft>
                <a:spcPts val="1200"/>
              </a:spcAft>
            </a:pPr>
            <a:r>
              <a:rPr lang="fr-FR" dirty="0" smtClean="0"/>
              <a:t>Etude </a:t>
            </a:r>
            <a:r>
              <a:rPr lang="fr-FR" dirty="0"/>
              <a:t>de la stabilité</a:t>
            </a: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dirty="0"/>
          </a:p>
        </p:txBody>
      </p:sp>
      <p:sp>
        <p:nvSpPr>
          <p:cNvPr id="1349" name="Google Shape;1349;p56">
            <a:hlinkClick r:id="" action="ppaction://noaction"/>
          </p:cNvPr>
          <p:cNvSpPr txBox="1">
            <a:spLocks noGrp="1"/>
          </p:cNvSpPr>
          <p:nvPr>
            <p:ph type="title" idx="20"/>
          </p:nvPr>
        </p:nvSpPr>
        <p:spPr>
          <a:xfrm>
            <a:off x="5837225" y="1434475"/>
            <a:ext cx="596400" cy="411300"/>
          </a:xfrm>
          <a:prstGeom prst="rect">
            <a:avLst/>
          </a:prstGeom>
        </p:spPr>
        <p:txBody>
          <a:bodyPr spcFirstLastPara="1" wrap="square" lIns="91425" tIns="118850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1350" name="Google Shape;1350;p56">
            <a:hlinkClick r:id="" action="ppaction://noaction"/>
          </p:cNvPr>
          <p:cNvSpPr txBox="1">
            <a:spLocks noGrp="1"/>
          </p:cNvSpPr>
          <p:nvPr>
            <p:ph type="title" idx="21"/>
          </p:nvPr>
        </p:nvSpPr>
        <p:spPr>
          <a:xfrm>
            <a:off x="5837225" y="2992276"/>
            <a:ext cx="596400" cy="411300"/>
          </a:xfrm>
          <a:prstGeom prst="rect">
            <a:avLst/>
          </a:prstGeom>
        </p:spPr>
        <p:txBody>
          <a:bodyPr spcFirstLastPara="1" wrap="square" lIns="91425" tIns="118850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2" name="ZoneTexte 1"/>
          <p:cNvSpPr txBox="1"/>
          <p:nvPr/>
        </p:nvSpPr>
        <p:spPr>
          <a:xfrm>
            <a:off x="8604448" y="4659982"/>
            <a:ext cx="5395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BE17C1FF-D6C3-4AAE-85F1-BBE4EBBA47A5}" type="slidenum">
              <a:rPr lang="fr-FR" smtClean="0"/>
              <a:t>4</a:t>
            </a:fld>
            <a:endParaRPr lang="fr-FR" dirty="0" smtClean="0"/>
          </a:p>
        </p:txBody>
      </p:sp>
      <p:sp>
        <p:nvSpPr>
          <p:cNvPr id="3" name="Sous-titre 2"/>
          <p:cNvSpPr>
            <a:spLocks noGrp="1"/>
          </p:cNvSpPr>
          <p:nvPr>
            <p:ph type="subTitle" idx="7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ous-titre 3"/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5" name="Sous-titre 4"/>
          <p:cNvSpPr>
            <a:spLocks noGrp="1"/>
          </p:cNvSpPr>
          <p:nvPr>
            <p:ph type="subTitle" idx="8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ous-titr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ous-titre 6"/>
          <p:cNvSpPr>
            <a:spLocks noGrp="1"/>
          </p:cNvSpPr>
          <p:nvPr>
            <p:ph type="subTitle" idx="16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8" name="Sous-titre 7"/>
          <p:cNvSpPr>
            <a:spLocks noGrp="1"/>
          </p:cNvSpPr>
          <p:nvPr>
            <p:ph type="subTitle" idx="19"/>
          </p:nvPr>
        </p:nvSpPr>
        <p:spPr/>
        <p:txBody>
          <a:bodyPr/>
          <a:lstStyle/>
          <a:p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2" name="Google Shape;1362;p58"/>
          <p:cNvSpPr txBox="1">
            <a:spLocks noGrp="1"/>
          </p:cNvSpPr>
          <p:nvPr>
            <p:ph type="title"/>
          </p:nvPr>
        </p:nvSpPr>
        <p:spPr>
          <a:xfrm>
            <a:off x="713250" y="523025"/>
            <a:ext cx="77175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spcAft>
                <a:spcPts val="1200"/>
              </a:spcAft>
            </a:pPr>
            <a:r>
              <a:rPr lang="fr-FR" dirty="0" smtClean="0"/>
              <a:t>Analyse exploratoire</a:t>
            </a:r>
            <a:endParaRPr lang="fr-FR" dirty="0"/>
          </a:p>
        </p:txBody>
      </p:sp>
      <p:sp>
        <p:nvSpPr>
          <p:cNvPr id="1364" name="Google Shape;1364;p58"/>
          <p:cNvSpPr/>
          <p:nvPr/>
        </p:nvSpPr>
        <p:spPr>
          <a:xfrm>
            <a:off x="812919" y="2519656"/>
            <a:ext cx="6919" cy="10401"/>
          </a:xfrm>
          <a:custGeom>
            <a:avLst/>
            <a:gdLst/>
            <a:ahLst/>
            <a:cxnLst/>
            <a:rect l="l" t="t" r="r" b="b"/>
            <a:pathLst>
              <a:path w="161" h="242" extrusionOk="0">
                <a:moveTo>
                  <a:pt x="81" y="1"/>
                </a:moveTo>
                <a:lnTo>
                  <a:pt x="0" y="161"/>
                </a:lnTo>
                <a:lnTo>
                  <a:pt x="134" y="241"/>
                </a:lnTo>
                <a:cubicBezTo>
                  <a:pt x="134" y="161"/>
                  <a:pt x="134" y="108"/>
                  <a:pt x="161" y="27"/>
                </a:cubicBezTo>
                <a:lnTo>
                  <a:pt x="81" y="1"/>
                </a:lnTo>
                <a:close/>
              </a:path>
            </a:pathLst>
          </a:custGeom>
          <a:solidFill>
            <a:srgbClr val="8068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ZoneTexte 4"/>
          <p:cNvSpPr txBox="1"/>
          <p:nvPr/>
        </p:nvSpPr>
        <p:spPr>
          <a:xfrm>
            <a:off x="8604448" y="4826614"/>
            <a:ext cx="4320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BF6A56AE-9AEE-449C-91A9-8A48100901EC}" type="slidenum">
              <a:rPr lang="fr-FR" smtClean="0"/>
              <a:t>5</a:t>
            </a:fld>
            <a:endParaRPr lang="fr-FR" dirty="0"/>
          </a:p>
        </p:txBody>
      </p:sp>
      <p:sp>
        <p:nvSpPr>
          <p:cNvPr id="2" name="Espace réservé du texte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6" y="1077191"/>
            <a:ext cx="6192688" cy="3726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772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9" name="Google Shape;1369;p5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spcAft>
                <a:spcPts val="1200"/>
              </a:spcAft>
            </a:pPr>
            <a:r>
              <a:rPr lang="fr-FR" dirty="0"/>
              <a:t>Construction des données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8604448" y="4826614"/>
            <a:ext cx="4320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BF6A56AE-9AEE-449C-91A9-8A48100901EC}" type="slidenum">
              <a:rPr lang="fr-FR" smtClean="0"/>
              <a:t>6</a:t>
            </a:fld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287" y="843558"/>
            <a:ext cx="2490713" cy="1685418"/>
          </a:xfrm>
          <a:prstGeom prst="rect">
            <a:avLst/>
          </a:prstGeom>
        </p:spPr>
      </p:pic>
      <p:pic>
        <p:nvPicPr>
          <p:cNvPr id="1026" name="Picture 2" descr="C:\Users\S053567\AppData\Local\Microsoft\Windows\INetCache\IE\6I9MSTCM\Database-Free-Download-PNG-180x180[1].png"/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chemeClr val="accent3">
                <a:lumMod val="75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0992" y="2787774"/>
            <a:ext cx="978465" cy="978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au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4920188"/>
              </p:ext>
            </p:extLst>
          </p:nvPr>
        </p:nvGraphicFramePr>
        <p:xfrm>
          <a:off x="3879457" y="2607755"/>
          <a:ext cx="4941015" cy="1620179"/>
        </p:xfrm>
        <a:graphic>
          <a:graphicData uri="http://schemas.openxmlformats.org/drawingml/2006/table">
            <a:tbl>
              <a:tblPr firstRow="1" bandRow="1">
                <a:tableStyleId>{284E427A-3D55-4303-BF80-6455036E1DE7}</a:tableStyleId>
              </a:tblPr>
              <a:tblGrid>
                <a:gridCol w="988203"/>
                <a:gridCol w="988203"/>
                <a:gridCol w="988203"/>
                <a:gridCol w="988203"/>
                <a:gridCol w="988203"/>
              </a:tblGrid>
              <a:tr h="565703">
                <a:tc>
                  <a:txBody>
                    <a:bodyPr/>
                    <a:lstStyle/>
                    <a:p>
                      <a:pPr algn="ctr"/>
                      <a:r>
                        <a:rPr lang="fr-FR" sz="1000" dirty="0" smtClean="0"/>
                        <a:t>Client</a:t>
                      </a:r>
                      <a:endParaRPr lang="fr-FR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00" dirty="0" smtClean="0"/>
                        <a:t>Nb</a:t>
                      </a:r>
                      <a:r>
                        <a:rPr lang="fr-FR" sz="1000" baseline="0" dirty="0" smtClean="0"/>
                        <a:t> de commandes</a:t>
                      </a:r>
                      <a:endParaRPr lang="fr-FR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00" dirty="0" smtClean="0"/>
                        <a:t>Notes moyennes</a:t>
                      </a:r>
                      <a:endParaRPr lang="fr-FR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00" dirty="0" smtClean="0"/>
                        <a:t>…</a:t>
                      </a:r>
                      <a:endParaRPr lang="fr-FR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00" dirty="0" smtClean="0"/>
                        <a:t>Type de produit préféré</a:t>
                      </a:r>
                      <a:endParaRPr lang="fr-FR" sz="1000" dirty="0"/>
                    </a:p>
                  </a:txBody>
                  <a:tcPr anchor="ctr"/>
                </a:tc>
              </a:tr>
              <a:tr h="362828">
                <a:tc>
                  <a:txBody>
                    <a:bodyPr/>
                    <a:lstStyle/>
                    <a:p>
                      <a:r>
                        <a:rPr lang="fr-FR" dirty="0" smtClean="0"/>
                        <a:t>Id</a:t>
                      </a:r>
                      <a:r>
                        <a:rPr lang="fr-FR" baseline="0" dirty="0" smtClean="0"/>
                        <a:t> 1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</a:tr>
              <a:tr h="362828">
                <a:tc>
                  <a:txBody>
                    <a:bodyPr/>
                    <a:lstStyle/>
                    <a:p>
                      <a:r>
                        <a:rPr lang="fr-FR" dirty="0" smtClean="0"/>
                        <a:t>…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</a:tr>
              <a:tr h="328820">
                <a:tc>
                  <a:txBody>
                    <a:bodyPr/>
                    <a:lstStyle/>
                    <a:p>
                      <a:r>
                        <a:rPr lang="fr-FR" dirty="0" smtClean="0"/>
                        <a:t>Id 96000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" name="Accolade fermante 1"/>
          <p:cNvSpPr/>
          <p:nvPr/>
        </p:nvSpPr>
        <p:spPr>
          <a:xfrm rot="16200000">
            <a:off x="6803831" y="552396"/>
            <a:ext cx="317266" cy="3635896"/>
          </a:xfrm>
          <a:prstGeom prst="rightBrace">
            <a:avLst>
              <a:gd name="adj1" fmla="val 48629"/>
              <a:gd name="adj2" fmla="val 51852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Flèche à angle droit 4"/>
          <p:cNvSpPr/>
          <p:nvPr/>
        </p:nvSpPr>
        <p:spPr>
          <a:xfrm rot="5400000">
            <a:off x="1173608" y="1837655"/>
            <a:ext cx="978878" cy="2361521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ZoneTexte 9"/>
          <p:cNvSpPr txBox="1"/>
          <p:nvPr/>
        </p:nvSpPr>
        <p:spPr>
          <a:xfrm>
            <a:off x="5436096" y="1707654"/>
            <a:ext cx="1440160" cy="52322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solidFill>
                  <a:srgbClr val="D26818"/>
                </a:solidFill>
                <a:latin typeface="Manjari"/>
              </a:rPr>
              <a:t>6 Variables construites</a:t>
            </a:r>
          </a:p>
        </p:txBody>
      </p:sp>
      <p:sp>
        <p:nvSpPr>
          <p:cNvPr id="9" name="ZoneTexte 8"/>
          <p:cNvSpPr txBox="1"/>
          <p:nvPr/>
        </p:nvSpPr>
        <p:spPr>
          <a:xfrm>
            <a:off x="6887264" y="1700808"/>
            <a:ext cx="2310292" cy="52322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>
                <a:solidFill>
                  <a:srgbClr val="D26818"/>
                </a:solidFill>
                <a:latin typeface="Manjari"/>
              </a:defRPr>
            </a:lvl1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fr-FR" dirty="0" smtClean="0"/>
              <a:t>4 numériques</a:t>
            </a:r>
          </a:p>
          <a:p>
            <a:pPr marL="285750" indent="-285750" algn="l">
              <a:buClr>
                <a:schemeClr val="accent4">
                  <a:lumMod val="25000"/>
                </a:schemeClr>
              </a:buClr>
              <a:buFont typeface="Arial" panose="020B0604020202020204" pitchFamily="34" charset="0"/>
              <a:buChar char="•"/>
            </a:pPr>
            <a:r>
              <a:rPr lang="fr-FR" dirty="0" smtClean="0"/>
              <a:t>2 catégoriques</a:t>
            </a:r>
            <a:endParaRPr lang="fr-FR" dirty="0"/>
          </a:p>
        </p:txBody>
      </p:sp>
      <p:sp>
        <p:nvSpPr>
          <p:cNvPr id="13" name="ZoneTexte 12"/>
          <p:cNvSpPr txBox="1"/>
          <p:nvPr/>
        </p:nvSpPr>
        <p:spPr>
          <a:xfrm>
            <a:off x="2670144" y="3768198"/>
            <a:ext cx="1440160" cy="307777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solidFill>
                  <a:schemeClr val="bg2">
                    <a:lumMod val="50000"/>
                  </a:schemeClr>
                </a:solidFill>
                <a:latin typeface="Manjari"/>
              </a:rPr>
              <a:t>Une base</a:t>
            </a:r>
          </a:p>
        </p:txBody>
      </p:sp>
    </p:spTree>
    <p:extLst>
      <p:ext uri="{BB962C8B-B14F-4D97-AF65-F5344CB8AC3E}">
        <p14:creationId xmlns:p14="http://schemas.microsoft.com/office/powerpoint/2010/main" val="1429811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2" name="Google Shape;1362;p58"/>
          <p:cNvSpPr txBox="1">
            <a:spLocks noGrp="1"/>
          </p:cNvSpPr>
          <p:nvPr>
            <p:ph type="title"/>
          </p:nvPr>
        </p:nvSpPr>
        <p:spPr>
          <a:xfrm>
            <a:off x="713250" y="523025"/>
            <a:ext cx="77175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spcAft>
                <a:spcPts val="1200"/>
              </a:spcAft>
            </a:pPr>
            <a:r>
              <a:rPr lang="fr-FR" dirty="0" smtClean="0"/>
              <a:t>Analyse exploratoire</a:t>
            </a:r>
            <a:endParaRPr lang="fr-FR" dirty="0"/>
          </a:p>
        </p:txBody>
      </p:sp>
      <p:sp>
        <p:nvSpPr>
          <p:cNvPr id="1364" name="Google Shape;1364;p58"/>
          <p:cNvSpPr/>
          <p:nvPr/>
        </p:nvSpPr>
        <p:spPr>
          <a:xfrm>
            <a:off x="812919" y="2519656"/>
            <a:ext cx="6919" cy="10401"/>
          </a:xfrm>
          <a:custGeom>
            <a:avLst/>
            <a:gdLst/>
            <a:ahLst/>
            <a:cxnLst/>
            <a:rect l="l" t="t" r="r" b="b"/>
            <a:pathLst>
              <a:path w="161" h="242" extrusionOk="0">
                <a:moveTo>
                  <a:pt x="81" y="1"/>
                </a:moveTo>
                <a:lnTo>
                  <a:pt x="0" y="161"/>
                </a:lnTo>
                <a:lnTo>
                  <a:pt x="134" y="241"/>
                </a:lnTo>
                <a:cubicBezTo>
                  <a:pt x="134" y="161"/>
                  <a:pt x="134" y="108"/>
                  <a:pt x="161" y="27"/>
                </a:cubicBezTo>
                <a:lnTo>
                  <a:pt x="81" y="1"/>
                </a:lnTo>
                <a:close/>
              </a:path>
            </a:pathLst>
          </a:custGeom>
          <a:solidFill>
            <a:srgbClr val="8068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ZoneTexte 4"/>
          <p:cNvSpPr txBox="1"/>
          <p:nvPr/>
        </p:nvSpPr>
        <p:spPr>
          <a:xfrm>
            <a:off x="8604448" y="4826614"/>
            <a:ext cx="4320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BF6A56AE-9AEE-449C-91A9-8A48100901EC}" type="slidenum">
              <a:rPr lang="fr-FR" smtClean="0"/>
              <a:t>7</a:t>
            </a:fld>
            <a:endParaRPr lang="fr-FR" dirty="0"/>
          </a:p>
        </p:txBody>
      </p:sp>
      <p:sp>
        <p:nvSpPr>
          <p:cNvPr id="2" name="Espace réservé du texte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897" y="1017692"/>
            <a:ext cx="5676991" cy="3683059"/>
          </a:xfrm>
          <a:prstGeom prst="rect">
            <a:avLst/>
          </a:prstGeom>
        </p:spPr>
      </p:pic>
      <p:sp>
        <p:nvSpPr>
          <p:cNvPr id="4" name="Ellipse 3"/>
          <p:cNvSpPr/>
          <p:nvPr/>
        </p:nvSpPr>
        <p:spPr>
          <a:xfrm>
            <a:off x="2483768" y="1203598"/>
            <a:ext cx="792088" cy="3096344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5"/>
          <p:cNvSpPr txBox="1"/>
          <p:nvPr/>
        </p:nvSpPr>
        <p:spPr>
          <a:xfrm>
            <a:off x="3350133" y="1242943"/>
            <a:ext cx="1863453" cy="954107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solidFill>
                  <a:srgbClr val="D26818"/>
                </a:solidFill>
                <a:latin typeface="Manjari"/>
              </a:rPr>
              <a:t>93000 clients n’ont fait qu’une commande</a:t>
            </a:r>
          </a:p>
          <a:p>
            <a:pPr algn="ctr"/>
            <a:r>
              <a:rPr lang="fr-FR" dirty="0" smtClean="0">
                <a:solidFill>
                  <a:srgbClr val="D26818"/>
                </a:solidFill>
                <a:latin typeface="Manjari"/>
              </a:rPr>
              <a:t>97% des clients…</a:t>
            </a:r>
          </a:p>
        </p:txBody>
      </p:sp>
    </p:spTree>
    <p:extLst>
      <p:ext uri="{BB962C8B-B14F-4D97-AF65-F5344CB8AC3E}">
        <p14:creationId xmlns:p14="http://schemas.microsoft.com/office/powerpoint/2010/main" val="2077212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5" name="Google Shape;1375;p60"/>
          <p:cNvSpPr txBox="1">
            <a:spLocks noGrp="1"/>
          </p:cNvSpPr>
          <p:nvPr>
            <p:ph type="title"/>
          </p:nvPr>
        </p:nvSpPr>
        <p:spPr>
          <a:xfrm>
            <a:off x="755576" y="267494"/>
            <a:ext cx="77175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/>
              <a:t>Les variables</a:t>
            </a:r>
            <a:endParaRPr dirty="0"/>
          </a:p>
        </p:txBody>
      </p:sp>
      <p:sp>
        <p:nvSpPr>
          <p:cNvPr id="14" name="Espace réservé du texte 13"/>
          <p:cNvSpPr>
            <a:spLocks noGrp="1"/>
          </p:cNvSpPr>
          <p:nvPr>
            <p:ph type="body" idx="1"/>
          </p:nvPr>
        </p:nvSpPr>
        <p:spPr>
          <a:xfrm>
            <a:off x="251520" y="1257564"/>
            <a:ext cx="8568952" cy="358050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fr-FR" sz="2400" dirty="0" smtClean="0"/>
              <a:t>Nombre de commandes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sz="2400" dirty="0" smtClean="0"/>
              <a:t>Montant total dépensé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sz="2400" dirty="0" smtClean="0"/>
              <a:t>Note moyenne des avis postés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sz="2400" dirty="0" smtClean="0"/>
              <a:t>Temps de livraison moyen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8604448" y="4826614"/>
            <a:ext cx="4320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BF6A56AE-9AEE-449C-91A9-8A48100901EC}" type="slidenum">
              <a:rPr lang="fr-FR" smtClean="0"/>
              <a:t>8</a:t>
            </a:fld>
            <a:endParaRPr lang="fr-FR" dirty="0"/>
          </a:p>
        </p:txBody>
      </p:sp>
      <p:sp>
        <p:nvSpPr>
          <p:cNvPr id="18" name="Espace réservé du texte 13"/>
          <p:cNvSpPr txBox="1">
            <a:spLocks/>
          </p:cNvSpPr>
          <p:nvPr/>
        </p:nvSpPr>
        <p:spPr>
          <a:xfrm>
            <a:off x="3707904" y="3783672"/>
            <a:ext cx="7717500" cy="72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Hammersmith One"/>
              <a:buAutoNum type="arabicPeriod"/>
              <a:defRPr sz="1600" b="0" i="0" u="none" strike="noStrike" cap="none">
                <a:solidFill>
                  <a:srgbClr val="806860"/>
                </a:solidFill>
                <a:latin typeface="Manjari"/>
                <a:ea typeface="Manjari"/>
                <a:cs typeface="Manjari"/>
                <a:sym typeface="Manjari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ammersmith One"/>
              <a:buAutoNum type="alphaLcPeriod"/>
              <a:defRPr sz="16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DD4F"/>
              </a:buClr>
              <a:buSzPts val="1400"/>
              <a:buFont typeface="Hammersmith One"/>
              <a:buAutoNum type="romanLcPeriod"/>
              <a:defRPr sz="12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DD4F"/>
              </a:buClr>
              <a:buSzPts val="1400"/>
              <a:buFont typeface="Hammersmith One"/>
              <a:buAutoNum type="arabicPeriod"/>
              <a:defRPr sz="12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DD4F"/>
              </a:buClr>
              <a:buSzPts val="1400"/>
              <a:buFont typeface="Hammersmith One"/>
              <a:buAutoNum type="alphaLcPeriod"/>
              <a:defRPr sz="12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DD4F"/>
              </a:buClr>
              <a:buSzPts val="1400"/>
              <a:buFont typeface="Hammersmith One"/>
              <a:buAutoNum type="romanLcPeriod"/>
              <a:defRPr sz="12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DD4F"/>
              </a:buClr>
              <a:buSzPts val="1400"/>
              <a:buFont typeface="Hammersmith One"/>
              <a:buAutoNum type="arabicPeriod"/>
              <a:defRPr sz="12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DD4F"/>
              </a:buClr>
              <a:buSzPts val="1400"/>
              <a:buFont typeface="Hammersmith One"/>
              <a:buAutoNum type="alphaLcPeriod"/>
              <a:defRPr sz="12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DD4F"/>
              </a:buClr>
              <a:buSzPts val="1400"/>
              <a:buFont typeface="Hammersmith One"/>
              <a:buAutoNum type="romanLcPeriod"/>
              <a:defRPr sz="12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fr-FR" sz="2400" dirty="0"/>
              <a:t>Mode de paiement </a:t>
            </a:r>
            <a:r>
              <a:rPr lang="fr-FR" sz="2400" dirty="0" smtClean="0"/>
              <a:t>préféré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sz="2400" dirty="0" smtClean="0"/>
              <a:t>Catégorie de produit préférée</a:t>
            </a:r>
          </a:p>
        </p:txBody>
      </p:sp>
      <p:sp>
        <p:nvSpPr>
          <p:cNvPr id="6" name="Titre 3"/>
          <p:cNvSpPr txBox="1">
            <a:spLocks/>
          </p:cNvSpPr>
          <p:nvPr/>
        </p:nvSpPr>
        <p:spPr>
          <a:xfrm>
            <a:off x="468328" y="771550"/>
            <a:ext cx="77175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0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pPr algn="l"/>
            <a:r>
              <a:rPr lang="fr-FR" sz="2000" dirty="0" smtClean="0"/>
              <a:t>Continues</a:t>
            </a:r>
            <a:endParaRPr lang="fr-FR" sz="2000" dirty="0"/>
          </a:p>
        </p:txBody>
      </p:sp>
      <p:sp>
        <p:nvSpPr>
          <p:cNvPr id="7" name="Titre 3"/>
          <p:cNvSpPr txBox="1">
            <a:spLocks/>
          </p:cNvSpPr>
          <p:nvPr/>
        </p:nvSpPr>
        <p:spPr>
          <a:xfrm>
            <a:off x="3923928" y="3363838"/>
            <a:ext cx="77175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0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pPr algn="l"/>
            <a:r>
              <a:rPr lang="fr-FR" sz="2000" dirty="0" smtClean="0"/>
              <a:t>Catégoriques</a:t>
            </a:r>
            <a:endParaRPr lang="fr-FR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" name="Google Shape;1382;p61"/>
          <p:cNvSpPr txBox="1">
            <a:spLocks noGrp="1"/>
          </p:cNvSpPr>
          <p:nvPr>
            <p:ph type="title"/>
          </p:nvPr>
        </p:nvSpPr>
        <p:spPr>
          <a:xfrm>
            <a:off x="824887" y="195486"/>
            <a:ext cx="77175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/>
              <a:t>Quelques variables</a:t>
            </a:r>
            <a:endParaRPr dirty="0"/>
          </a:p>
        </p:txBody>
      </p:sp>
      <p:sp>
        <p:nvSpPr>
          <p:cNvPr id="5" name="Sous-titre 4"/>
          <p:cNvSpPr>
            <a:spLocks noGrp="1"/>
          </p:cNvSpPr>
          <p:nvPr>
            <p:ph type="subTitle" idx="4"/>
          </p:nvPr>
        </p:nvSpPr>
        <p:spPr>
          <a:xfrm>
            <a:off x="971443" y="555526"/>
            <a:ext cx="2649489" cy="454500"/>
          </a:xfrm>
        </p:spPr>
        <p:txBody>
          <a:bodyPr/>
          <a:lstStyle/>
          <a:p>
            <a:pPr algn="ctr"/>
            <a:r>
              <a:rPr lang="fr-FR" dirty="0" smtClean="0"/>
              <a:t>Confort financier</a:t>
            </a:r>
            <a:endParaRPr lang="fr-FR" dirty="0"/>
          </a:p>
        </p:txBody>
      </p:sp>
      <p:sp>
        <p:nvSpPr>
          <p:cNvPr id="7" name="Sous-titre 6"/>
          <p:cNvSpPr>
            <a:spLocks noGrp="1"/>
          </p:cNvSpPr>
          <p:nvPr>
            <p:ph type="subTitle" idx="6"/>
          </p:nvPr>
        </p:nvSpPr>
        <p:spPr>
          <a:xfrm>
            <a:off x="1403648" y="2859782"/>
            <a:ext cx="1923600" cy="454500"/>
          </a:xfrm>
        </p:spPr>
        <p:txBody>
          <a:bodyPr/>
          <a:lstStyle/>
          <a:p>
            <a:r>
              <a:rPr lang="fr-FR" dirty="0" smtClean="0"/>
              <a:t>Accessibilité</a:t>
            </a:r>
            <a:endParaRPr lang="fr-FR" dirty="0"/>
          </a:p>
        </p:txBody>
      </p:sp>
      <p:sp>
        <p:nvSpPr>
          <p:cNvPr id="15" name="Sous-titre 14"/>
          <p:cNvSpPr>
            <a:spLocks noGrp="1"/>
          </p:cNvSpPr>
          <p:nvPr>
            <p:ph type="subTitle" idx="17"/>
          </p:nvPr>
        </p:nvSpPr>
        <p:spPr>
          <a:xfrm>
            <a:off x="5001718" y="553168"/>
            <a:ext cx="2699792" cy="454500"/>
          </a:xfrm>
        </p:spPr>
        <p:txBody>
          <a:bodyPr/>
          <a:lstStyle/>
          <a:p>
            <a:pPr algn="ctr"/>
            <a:r>
              <a:rPr lang="fr-FR" dirty="0" smtClean="0"/>
              <a:t>Satisfaction</a:t>
            </a:r>
            <a:endParaRPr lang="fr-FR" dirty="0"/>
          </a:p>
        </p:txBody>
      </p:sp>
      <p:sp>
        <p:nvSpPr>
          <p:cNvPr id="16" name="Sous-titre 15"/>
          <p:cNvSpPr>
            <a:spLocks noGrp="1"/>
          </p:cNvSpPr>
          <p:nvPr>
            <p:ph type="subTitle" idx="18"/>
          </p:nvPr>
        </p:nvSpPr>
        <p:spPr>
          <a:xfrm>
            <a:off x="4912537" y="2846231"/>
            <a:ext cx="2824315" cy="454500"/>
          </a:xfrm>
        </p:spPr>
        <p:txBody>
          <a:bodyPr/>
          <a:lstStyle/>
          <a:p>
            <a:pPr algn="ctr"/>
            <a:r>
              <a:rPr lang="fr-FR" dirty="0" smtClean="0"/>
              <a:t>Moyen de paiement</a:t>
            </a:r>
            <a:endParaRPr lang="fr-FR" dirty="0"/>
          </a:p>
        </p:txBody>
      </p:sp>
      <p:pic>
        <p:nvPicPr>
          <p:cNvPr id="21" name="Image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027392"/>
            <a:ext cx="3044216" cy="1832390"/>
          </a:xfrm>
          <a:prstGeom prst="rect">
            <a:avLst/>
          </a:prstGeom>
        </p:spPr>
      </p:pic>
      <p:pic>
        <p:nvPicPr>
          <p:cNvPr id="22" name="Image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32" y="1007668"/>
            <a:ext cx="2983166" cy="1852113"/>
          </a:xfrm>
          <a:prstGeom prst="rect">
            <a:avLst/>
          </a:prstGeom>
        </p:spPr>
      </p:pic>
      <p:pic>
        <p:nvPicPr>
          <p:cNvPr id="24" name="Image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3311417"/>
            <a:ext cx="3044216" cy="1789428"/>
          </a:xfrm>
          <a:prstGeom prst="rect">
            <a:avLst/>
          </a:prstGeom>
        </p:spPr>
      </p:pic>
      <p:pic>
        <p:nvPicPr>
          <p:cNvPr id="25" name="Image 2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2537" y="3300731"/>
            <a:ext cx="2878155" cy="1789428"/>
          </a:xfrm>
          <a:prstGeom prst="rect">
            <a:avLst/>
          </a:prstGeom>
        </p:spPr>
      </p:pic>
      <p:sp>
        <p:nvSpPr>
          <p:cNvPr id="28" name="ZoneTexte 27"/>
          <p:cNvSpPr txBox="1"/>
          <p:nvPr/>
        </p:nvSpPr>
        <p:spPr>
          <a:xfrm>
            <a:off x="8604448" y="4826614"/>
            <a:ext cx="4320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BF6A56AE-9AEE-449C-91A9-8A48100901EC}" type="slidenum">
              <a:rPr lang="fr-FR" smtClean="0"/>
              <a:t>9</a:t>
            </a:fld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Elegant Education Pack for Students by Slidesgo">
  <a:themeElements>
    <a:clrScheme name="Simple Light">
      <a:dk1>
        <a:srgbClr val="FFFFFF"/>
      </a:dk1>
      <a:lt1>
        <a:srgbClr val="EDECDF"/>
      </a:lt1>
      <a:dk2>
        <a:srgbClr val="C8A591"/>
      </a:dk2>
      <a:lt2>
        <a:srgbClr val="FFFFFF"/>
      </a:lt2>
      <a:accent1>
        <a:srgbClr val="A0A299"/>
      </a:accent1>
      <a:accent2>
        <a:srgbClr val="40474B"/>
      </a:accent2>
      <a:accent3>
        <a:srgbClr val="C8A591"/>
      </a:accent3>
      <a:accent4>
        <a:srgbClr val="EDECDF"/>
      </a:accent4>
      <a:accent5>
        <a:srgbClr val="A0A299"/>
      </a:accent5>
      <a:accent6>
        <a:srgbClr val="FFFFFF"/>
      </a:accent6>
      <a:hlink>
        <a:srgbClr val="40474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1353</TotalTime>
  <Words>551</Words>
  <Application>Microsoft Office PowerPoint</Application>
  <PresentationFormat>Affichage à l'écran (16:9)</PresentationFormat>
  <Paragraphs>166</Paragraphs>
  <Slides>29</Slides>
  <Notes>9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29</vt:i4>
      </vt:variant>
    </vt:vector>
  </HeadingPairs>
  <TitlesOfParts>
    <vt:vector size="36" baseType="lpstr">
      <vt:lpstr>Arial</vt:lpstr>
      <vt:lpstr>Ubuntu</vt:lpstr>
      <vt:lpstr>Manjari</vt:lpstr>
      <vt:lpstr>Roboto Condensed Light</vt:lpstr>
      <vt:lpstr>Hammersmith One</vt:lpstr>
      <vt:lpstr>Nunito</vt:lpstr>
      <vt:lpstr>Elegant Education Pack for Students by Slidesgo</vt:lpstr>
      <vt:lpstr>OpenClassrooms Segmentez les clients d’un site de e-commerce </vt:lpstr>
      <vt:lpstr>Contexte du projet</vt:lpstr>
      <vt:lpstr>Objectifs</vt:lpstr>
      <vt:lpstr>Sommaire</vt:lpstr>
      <vt:lpstr>Analyse exploratoire</vt:lpstr>
      <vt:lpstr>Construction des données</vt:lpstr>
      <vt:lpstr>Analyse exploratoire</vt:lpstr>
      <vt:lpstr>Les variables</vt:lpstr>
      <vt:lpstr>Quelques variables</vt:lpstr>
      <vt:lpstr>Catégorie préférée</vt:lpstr>
      <vt:lpstr>24 variables 96k clients</vt:lpstr>
      <vt:lpstr>Modélisation</vt:lpstr>
      <vt:lpstr>Analyse en composantes principales</vt:lpstr>
      <vt:lpstr>Clustering</vt:lpstr>
      <vt:lpstr>K – Means : Nombre de clusters</vt:lpstr>
      <vt:lpstr>Avec t – SNE (perplexité 45)</vt:lpstr>
      <vt:lpstr>Comparaison autres modèles</vt:lpstr>
      <vt:lpstr>Comparaison autres modèles</vt:lpstr>
      <vt:lpstr>PCA 12 Composantes k-Means 9 clusters</vt:lpstr>
      <vt:lpstr>Interprétation du Modèle</vt:lpstr>
      <vt:lpstr>Les segments</vt:lpstr>
      <vt:lpstr>Stabilité : Bases temporelles</vt:lpstr>
      <vt:lpstr>Stabilité</vt:lpstr>
      <vt:lpstr>Stabilité</vt:lpstr>
      <vt:lpstr>Stabilité</vt:lpstr>
      <vt:lpstr>Stabilité</vt:lpstr>
      <vt:lpstr>Contrat de maintenance:   Tuning d’un nouveau modèle: Tous les mois (idéal) OU Tous les 2 mois (limite)</vt:lpstr>
      <vt:lpstr>Conclusions</vt:lpstr>
      <vt:lpstr>MERCI !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OpenClassrooms Segmentez les clients d’un site de e-commerce</dc:title>
  <dc:creator>REBEIX Hugo</dc:creator>
  <cp:lastModifiedBy>S053567</cp:lastModifiedBy>
  <cp:revision>57</cp:revision>
  <dcterms:modified xsi:type="dcterms:W3CDTF">2021-07-14T17:22:42Z</dcterms:modified>
</cp:coreProperties>
</file>